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24"/>
  </p:notesMasterIdLst>
  <p:sldIdLst>
    <p:sldId id="295" r:id="rId2"/>
    <p:sldId id="262" r:id="rId3"/>
    <p:sldId id="268" r:id="rId4"/>
    <p:sldId id="277" r:id="rId5"/>
    <p:sldId id="278" r:id="rId6"/>
    <p:sldId id="282" r:id="rId7"/>
    <p:sldId id="291" r:id="rId8"/>
    <p:sldId id="289" r:id="rId9"/>
    <p:sldId id="294" r:id="rId10"/>
    <p:sldId id="279" r:id="rId11"/>
    <p:sldId id="305" r:id="rId12"/>
    <p:sldId id="304" r:id="rId13"/>
    <p:sldId id="299" r:id="rId14"/>
    <p:sldId id="302" r:id="rId15"/>
    <p:sldId id="301" r:id="rId16"/>
    <p:sldId id="303" r:id="rId17"/>
    <p:sldId id="298" r:id="rId18"/>
    <p:sldId id="290" r:id="rId19"/>
    <p:sldId id="286" r:id="rId20"/>
    <p:sldId id="293" r:id="rId21"/>
    <p:sldId id="29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D70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55" autoAdjust="0"/>
  </p:normalViewPr>
  <p:slideViewPr>
    <p:cSldViewPr snapToGrid="0">
      <p:cViewPr varScale="1">
        <p:scale>
          <a:sx n="82" d="100"/>
          <a:sy n="82" d="100"/>
        </p:scale>
        <p:origin x="16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er Schiissler" userId="4a9bd6624061a4ca" providerId="LiveId" clId="{3826D481-CDB4-484B-8C59-66071276F75C}"/>
    <pc:docChg chg="undo custSel addSld delSld modSld sldOrd">
      <pc:chgData name="Conner Schiissler" userId="4a9bd6624061a4ca" providerId="LiveId" clId="{3826D481-CDB4-484B-8C59-66071276F75C}" dt="2025-11-08T00:16:42.873" v="7707" actId="2696"/>
      <pc:docMkLst>
        <pc:docMk/>
      </pc:docMkLst>
      <pc:sldChg chg="addSp delSp modSp mod delDesignElem">
        <pc:chgData name="Conner Schiissler" userId="4a9bd6624061a4ca" providerId="LiveId" clId="{3826D481-CDB4-484B-8C59-66071276F75C}" dt="2025-10-31T16:28:09.760" v="7503" actId="207"/>
        <pc:sldMkLst>
          <pc:docMk/>
          <pc:sldMk cId="2445988691" sldId="262"/>
        </pc:sldMkLst>
        <pc:graphicFrameChg chg="mod ord modGraphic">
          <ac:chgData name="Conner Schiissler" userId="4a9bd6624061a4ca" providerId="LiveId" clId="{3826D481-CDB4-484B-8C59-66071276F75C}" dt="2025-10-31T16:28:09.760" v="7503" actId="207"/>
          <ac:graphicFrameMkLst>
            <pc:docMk/>
            <pc:sldMk cId="2445988691" sldId="262"/>
            <ac:graphicFrameMk id="7" creationId="{FE930912-9E4D-A9CA-A581-DCC73FEECFD8}"/>
          </ac:graphicFrameMkLst>
        </pc:graphicFrameChg>
        <pc:picChg chg="add mod">
          <ac:chgData name="Conner Schiissler" userId="4a9bd6624061a4ca" providerId="LiveId" clId="{3826D481-CDB4-484B-8C59-66071276F75C}" dt="2025-10-19T22:31:22.666" v="13" actId="26606"/>
          <ac:picMkLst>
            <pc:docMk/>
            <pc:sldMk cId="2445988691" sldId="262"/>
            <ac:picMk id="3074" creationId="{83638225-E638-CE8C-2EF1-78934E309208}"/>
          </ac:picMkLst>
        </pc:picChg>
      </pc:sldChg>
      <pc:sldChg chg="addSp modSp mod">
        <pc:chgData name="Conner Schiissler" userId="4a9bd6624061a4ca" providerId="LiveId" clId="{3826D481-CDB4-484B-8C59-66071276F75C}" dt="2025-10-31T16:28:25.303" v="7505" actId="208"/>
        <pc:sldMkLst>
          <pc:docMk/>
          <pc:sldMk cId="2857005578" sldId="268"/>
        </pc:sldMkLst>
        <pc:cxnChg chg="add mod">
          <ac:chgData name="Conner Schiissler" userId="4a9bd6624061a4ca" providerId="LiveId" clId="{3826D481-CDB4-484B-8C59-66071276F75C}" dt="2025-10-31T16:28:25.303" v="7505" actId="208"/>
          <ac:cxnSpMkLst>
            <pc:docMk/>
            <pc:sldMk cId="2857005578" sldId="268"/>
            <ac:cxnSpMk id="4" creationId="{E4D54577-0ED5-D9FB-E163-C6853236CC5F}"/>
          </ac:cxnSpMkLst>
        </pc:cxnChg>
      </pc:sldChg>
      <pc:sldChg chg="addSp modSp mod">
        <pc:chgData name="Conner Schiissler" userId="4a9bd6624061a4ca" providerId="LiveId" clId="{3826D481-CDB4-484B-8C59-66071276F75C}" dt="2025-10-31T16:29:12.430" v="7508" actId="208"/>
        <pc:sldMkLst>
          <pc:docMk/>
          <pc:sldMk cId="3902503283" sldId="275"/>
        </pc:sldMkLst>
        <pc:spChg chg="mod">
          <ac:chgData name="Conner Schiissler" userId="4a9bd6624061a4ca" providerId="LiveId" clId="{3826D481-CDB4-484B-8C59-66071276F75C}" dt="2025-10-26T01:38:34.273" v="5278" actId="1076"/>
          <ac:spMkLst>
            <pc:docMk/>
            <pc:sldMk cId="3902503283" sldId="275"/>
            <ac:spMk id="2" creationId="{161ED063-5009-788F-D098-F1DD360FDC73}"/>
          </ac:spMkLst>
        </pc:spChg>
        <pc:cxnChg chg="add mod">
          <ac:chgData name="Conner Schiissler" userId="4a9bd6624061a4ca" providerId="LiveId" clId="{3826D481-CDB4-484B-8C59-66071276F75C}" dt="2025-10-31T16:29:12.430" v="7508" actId="208"/>
          <ac:cxnSpMkLst>
            <pc:docMk/>
            <pc:sldMk cId="3902503283" sldId="275"/>
            <ac:cxnSpMk id="10" creationId="{5D0E30CA-2C60-9E28-0C30-BB9225BB0D7C}"/>
          </ac:cxnSpMkLst>
        </pc:cxnChg>
      </pc:sldChg>
      <pc:sldChg chg="addSp modSp mod">
        <pc:chgData name="Conner Schiissler" userId="4a9bd6624061a4ca" providerId="LiveId" clId="{3826D481-CDB4-484B-8C59-66071276F75C}" dt="2025-10-31T16:28:29.233" v="7506" actId="208"/>
        <pc:sldMkLst>
          <pc:docMk/>
          <pc:sldMk cId="3729457946" sldId="277"/>
        </pc:sldMkLst>
        <pc:cxnChg chg="add mod">
          <ac:chgData name="Conner Schiissler" userId="4a9bd6624061a4ca" providerId="LiveId" clId="{3826D481-CDB4-484B-8C59-66071276F75C}" dt="2025-10-31T16:28:29.233" v="7506" actId="208"/>
          <ac:cxnSpMkLst>
            <pc:docMk/>
            <pc:sldMk cId="3729457946" sldId="277"/>
            <ac:cxnSpMk id="2" creationId="{D4740B42-E096-E819-59EC-24D2B8F4B80E}"/>
          </ac:cxnSpMkLst>
        </pc:cxnChg>
      </pc:sldChg>
      <pc:sldChg chg="addSp modSp mod ord">
        <pc:chgData name="Conner Schiissler" userId="4a9bd6624061a4ca" providerId="LiveId" clId="{3826D481-CDB4-484B-8C59-66071276F75C}" dt="2025-10-31T16:28:32.765" v="7507" actId="208"/>
        <pc:sldMkLst>
          <pc:docMk/>
          <pc:sldMk cId="1293357779" sldId="278"/>
        </pc:sldMkLst>
        <pc:cxnChg chg="add mod">
          <ac:chgData name="Conner Schiissler" userId="4a9bd6624061a4ca" providerId="LiveId" clId="{3826D481-CDB4-484B-8C59-66071276F75C}" dt="2025-10-31T16:28:32.765" v="7507" actId="208"/>
          <ac:cxnSpMkLst>
            <pc:docMk/>
            <pc:sldMk cId="1293357779" sldId="278"/>
            <ac:cxnSpMk id="3" creationId="{BA13F39F-6560-25AE-24F5-3BE733297245}"/>
          </ac:cxnSpMkLst>
        </pc:cxnChg>
      </pc:sldChg>
      <pc:sldChg chg="delSp modSp add del mod">
        <pc:chgData name="Conner Schiissler" userId="4a9bd6624061a4ca" providerId="LiveId" clId="{3826D481-CDB4-484B-8C59-66071276F75C}" dt="2025-11-03T23:56:10.469" v="7678" actId="1076"/>
        <pc:sldMkLst>
          <pc:docMk/>
          <pc:sldMk cId="3965200638" sldId="279"/>
        </pc:sldMkLst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3" creationId="{CD188086-FC35-991F-F550-4545892669EA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6" creationId="{68C2D6B0-D156-6789-9811-5F0BB7ABAF54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7" creationId="{B32057D7-137C-CBFF-46A8-4EDFFE4ADCCA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8" creationId="{4087AC29-625D-7E3B-AA3E-0D3BFC62F9DB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12" creationId="{C4BF1C94-8FFE-1539-91BB-6AAC8321E837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14" creationId="{55FDFBDB-89A6-3F2F-8EB0-12DEA75F0E5F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15" creationId="{1816789B-8508-8F86-6AE8-4AB8CAC41BF8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19" creationId="{15621F30-69A4-1CE3-68FB-CE6BF74111E8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28" creationId="{F139AD64-CEE8-4C75-8A7C-0FF3ABFC65FF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29" creationId="{488A6A0A-5348-69EE-E041-97805ED81807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30" creationId="{C7323A3C-F9B8-47DC-590D-69EEFABD4774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31" creationId="{814CC00E-6799-2B67-CA62-8A986F699C31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32" creationId="{0D897402-0B97-4005-C307-26BD69CF04C4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33" creationId="{0C55BAB9-481A-5271-7DB9-783140F31019}"/>
          </ac:spMkLst>
        </pc:spChg>
        <pc:spChg chg="mod">
          <ac:chgData name="Conner Schiissler" userId="4a9bd6624061a4ca" providerId="LiveId" clId="{3826D481-CDB4-484B-8C59-66071276F75C}" dt="2025-11-03T23:56:10.469" v="7678" actId="1076"/>
          <ac:spMkLst>
            <pc:docMk/>
            <pc:sldMk cId="3965200638" sldId="279"/>
            <ac:spMk id="34" creationId="{76CBD20A-42BD-75FA-08DE-A58F15328D55}"/>
          </ac:spMkLst>
        </pc:spChg>
        <pc:spChg chg="mod">
          <ac:chgData name="Conner Schiissler" userId="4a9bd6624061a4ca" providerId="LiveId" clId="{3826D481-CDB4-484B-8C59-66071276F75C}" dt="2025-10-20T12:29:38.746" v="1607" actId="1076"/>
          <ac:spMkLst>
            <pc:docMk/>
            <pc:sldMk cId="3965200638" sldId="279"/>
            <ac:spMk id="41" creationId="{1B338D13-0E0D-2734-87A3-B539490249B8}"/>
          </ac:spMkLst>
        </pc:spChg>
      </pc:sldChg>
      <pc:sldChg chg="delSp modSp add del mod modShow">
        <pc:chgData name="Conner Schiissler" userId="4a9bd6624061a4ca" providerId="LiveId" clId="{3826D481-CDB4-484B-8C59-66071276F75C}" dt="2025-11-08T00:16:20.912" v="7704" actId="2696"/>
        <pc:sldMkLst>
          <pc:docMk/>
          <pc:sldMk cId="2399700814" sldId="281"/>
        </pc:sldMkLst>
        <pc:spChg chg="mod">
          <ac:chgData name="Conner Schiissler" userId="4a9bd6624061a4ca" providerId="LiveId" clId="{3826D481-CDB4-484B-8C59-66071276F75C}" dt="2025-10-20T11:58:33.652" v="1545" actId="20577"/>
          <ac:spMkLst>
            <pc:docMk/>
            <pc:sldMk cId="2399700814" sldId="281"/>
            <ac:spMk id="2" creationId="{E13D0089-1DD4-17F5-5795-5C42FC3D1327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7" creationId="{243B09F7-3EBE-40C4-2E91-DB36C94CA15B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9" creationId="{61F4F663-8DE6-545C-B92D-EBA475B747EC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17" creationId="{94F8CD59-500C-BAF8-3686-7AC644BC1838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20" creationId="{B4A84155-46B3-D218-A214-4FD2D696E7C3}"/>
          </ac:spMkLst>
        </pc:spChg>
        <pc:spChg chg="mod">
          <ac:chgData name="Conner Schiissler" userId="4a9bd6624061a4ca" providerId="LiveId" clId="{3826D481-CDB4-484B-8C59-66071276F75C}" dt="2025-10-20T11:58:39.859" v="1546" actId="1076"/>
          <ac:spMkLst>
            <pc:docMk/>
            <pc:sldMk cId="2399700814" sldId="281"/>
            <ac:spMk id="25" creationId="{D514154E-1E1C-5D39-B268-35497CD6ACB2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26" creationId="{3CC527C3-E08C-449B-A03B-0BC112FC40B6}"/>
          </ac:spMkLst>
        </pc:spChg>
        <pc:spChg chg="mod">
          <ac:chgData name="Conner Schiissler" userId="4a9bd6624061a4ca" providerId="LiveId" clId="{3826D481-CDB4-484B-8C59-66071276F75C}" dt="2025-10-19T22:36:35.233" v="53" actId="1076"/>
          <ac:spMkLst>
            <pc:docMk/>
            <pc:sldMk cId="2399700814" sldId="281"/>
            <ac:spMk id="29" creationId="{8275E226-357B-001C-484C-D004112EAC59}"/>
          </ac:spMkLst>
        </pc:spChg>
        <pc:spChg chg="mod">
          <ac:chgData name="Conner Schiissler" userId="4a9bd6624061a4ca" providerId="LiveId" clId="{3826D481-CDB4-484B-8C59-66071276F75C}" dt="2025-10-19T22:36:39.539" v="54" actId="1076"/>
          <ac:spMkLst>
            <pc:docMk/>
            <pc:sldMk cId="2399700814" sldId="281"/>
            <ac:spMk id="32" creationId="{B52E2189-823D-70B7-DD70-FC0F58532AF9}"/>
          </ac:spMkLst>
        </pc:spChg>
        <pc:picChg chg="mod">
          <ac:chgData name="Conner Schiissler" userId="4a9bd6624061a4ca" providerId="LiveId" clId="{3826D481-CDB4-484B-8C59-66071276F75C}" dt="2025-10-19T22:36:35.233" v="53" actId="1076"/>
          <ac:picMkLst>
            <pc:docMk/>
            <pc:sldMk cId="2399700814" sldId="281"/>
            <ac:picMk id="4" creationId="{D775625F-61E8-C4A5-8438-F3676FD39508}"/>
          </ac:picMkLst>
        </pc:picChg>
        <pc:picChg chg="mod">
          <ac:chgData name="Conner Schiissler" userId="4a9bd6624061a4ca" providerId="LiveId" clId="{3826D481-CDB4-484B-8C59-66071276F75C}" dt="2025-10-19T22:33:30.497" v="40" actId="207"/>
          <ac:picMkLst>
            <pc:docMk/>
            <pc:sldMk cId="2399700814" sldId="281"/>
            <ac:picMk id="6" creationId="{143D9EE9-AE73-54CD-BF51-EE867798331D}"/>
          </ac:picMkLst>
        </pc:picChg>
        <pc:picChg chg="mod">
          <ac:chgData name="Conner Schiissler" userId="4a9bd6624061a4ca" providerId="LiveId" clId="{3826D481-CDB4-484B-8C59-66071276F75C}" dt="2025-10-19T22:36:35.233" v="53" actId="1076"/>
          <ac:picMkLst>
            <pc:docMk/>
            <pc:sldMk cId="2399700814" sldId="281"/>
            <ac:picMk id="10" creationId="{F4BD6BF7-879E-317A-385C-E3DC21C20993}"/>
          </ac:picMkLst>
        </pc:picChg>
        <pc:picChg chg="mod">
          <ac:chgData name="Conner Schiissler" userId="4a9bd6624061a4ca" providerId="LiveId" clId="{3826D481-CDB4-484B-8C59-66071276F75C}" dt="2025-10-19T22:36:35.233" v="53" actId="1076"/>
          <ac:picMkLst>
            <pc:docMk/>
            <pc:sldMk cId="2399700814" sldId="281"/>
            <ac:picMk id="19" creationId="{01C6F19A-B875-20C0-970C-1E4A205A4B09}"/>
          </ac:picMkLst>
        </pc:picChg>
        <pc:picChg chg="mod">
          <ac:chgData name="Conner Schiissler" userId="4a9bd6624061a4ca" providerId="LiveId" clId="{3826D481-CDB4-484B-8C59-66071276F75C}" dt="2025-10-19T22:33:37.567" v="44" actId="207"/>
          <ac:picMkLst>
            <pc:docMk/>
            <pc:sldMk cId="2399700814" sldId="281"/>
            <ac:picMk id="31" creationId="{ADFF1336-E1CE-C38E-A56E-2DBF9DD43B8A}"/>
          </ac:picMkLst>
        </pc:picChg>
        <pc:cxnChg chg="mod">
          <ac:chgData name="Conner Schiissler" userId="4a9bd6624061a4ca" providerId="LiveId" clId="{3826D481-CDB4-484B-8C59-66071276F75C}" dt="2025-10-19T22:33:52.829" v="49" actId="208"/>
          <ac:cxnSpMkLst>
            <pc:docMk/>
            <pc:sldMk cId="2399700814" sldId="281"/>
            <ac:cxnSpMk id="3" creationId="{8E231D9B-337D-EEBC-FE77-48CD02833AFE}"/>
          </ac:cxnSpMkLst>
        </pc:cxnChg>
      </pc:sldChg>
      <pc:sldChg chg="delSp modSp add mod">
        <pc:chgData name="Conner Schiissler" userId="4a9bd6624061a4ca" providerId="LiveId" clId="{3826D481-CDB4-484B-8C59-66071276F75C}" dt="2025-10-30T23:57:33.199" v="7273" actId="208"/>
        <pc:sldMkLst>
          <pc:docMk/>
          <pc:sldMk cId="910541498" sldId="282"/>
        </pc:sldMkLst>
        <pc:spChg chg="mod">
          <ac:chgData name="Conner Schiissler" userId="4a9bd6624061a4ca" providerId="LiveId" clId="{3826D481-CDB4-484B-8C59-66071276F75C}" dt="2025-10-30T23:57:20.457" v="7268" actId="207"/>
          <ac:spMkLst>
            <pc:docMk/>
            <pc:sldMk cId="910541498" sldId="282"/>
            <ac:spMk id="4" creationId="{98460FE6-3025-74CC-5A63-08FFE0F66B9B}"/>
          </ac:spMkLst>
        </pc:spChg>
        <pc:spChg chg="mod">
          <ac:chgData name="Conner Schiissler" userId="4a9bd6624061a4ca" providerId="LiveId" clId="{3826D481-CDB4-484B-8C59-66071276F75C}" dt="2025-10-30T23:57:30.067" v="7271" actId="208"/>
          <ac:spMkLst>
            <pc:docMk/>
            <pc:sldMk cId="910541498" sldId="282"/>
            <ac:spMk id="6" creationId="{3FD1F4E8-87AC-81BA-49AE-A5DB49D781DC}"/>
          </ac:spMkLst>
        </pc:spChg>
        <pc:spChg chg="mod">
          <ac:chgData name="Conner Schiissler" userId="4a9bd6624061a4ca" providerId="LiveId" clId="{3826D481-CDB4-484B-8C59-66071276F75C}" dt="2025-10-20T12:31:56.324" v="1620" actId="208"/>
          <ac:spMkLst>
            <pc:docMk/>
            <pc:sldMk cId="910541498" sldId="282"/>
            <ac:spMk id="9" creationId="{84A89520-E4A0-F49C-7050-F4D1CF875743}"/>
          </ac:spMkLst>
        </pc:spChg>
        <pc:spChg chg="mod">
          <ac:chgData name="Conner Schiissler" userId="4a9bd6624061a4ca" providerId="LiveId" clId="{3826D481-CDB4-484B-8C59-66071276F75C}" dt="2025-10-20T23:05:00.428" v="4063" actId="113"/>
          <ac:spMkLst>
            <pc:docMk/>
            <pc:sldMk cId="910541498" sldId="282"/>
            <ac:spMk id="14" creationId="{3F18B9BE-3BE2-F321-22CD-84EE319D5861}"/>
          </ac:spMkLst>
        </pc:spChg>
        <pc:spChg chg="mod">
          <ac:chgData name="Conner Schiissler" userId="4a9bd6624061a4ca" providerId="LiveId" clId="{3826D481-CDB4-484B-8C59-66071276F75C}" dt="2025-10-20T12:31:51.529" v="1618" actId="208"/>
          <ac:spMkLst>
            <pc:docMk/>
            <pc:sldMk cId="910541498" sldId="282"/>
            <ac:spMk id="17" creationId="{2CE08A58-8459-433B-80B9-FD03AE94C9E8}"/>
          </ac:spMkLst>
        </pc:spChg>
        <pc:spChg chg="mod">
          <ac:chgData name="Conner Schiissler" userId="4a9bd6624061a4ca" providerId="LiveId" clId="{3826D481-CDB4-484B-8C59-66071276F75C}" dt="2025-10-30T23:57:22.453" v="7269" actId="207"/>
          <ac:spMkLst>
            <pc:docMk/>
            <pc:sldMk cId="910541498" sldId="282"/>
            <ac:spMk id="19" creationId="{58ACCD89-3168-0D83-343D-6DC2CE308DFB}"/>
          </ac:spMkLst>
        </pc:spChg>
        <pc:spChg chg="mod">
          <ac:chgData name="Conner Schiissler" userId="4a9bd6624061a4ca" providerId="LiveId" clId="{3826D481-CDB4-484B-8C59-66071276F75C}" dt="2025-10-20T12:31:53.293" v="1619" actId="208"/>
          <ac:spMkLst>
            <pc:docMk/>
            <pc:sldMk cId="910541498" sldId="282"/>
            <ac:spMk id="21" creationId="{B0D2AA63-8071-4B20-2ADE-57117D42BC32}"/>
          </ac:spMkLst>
        </pc:spChg>
        <pc:spChg chg="mod">
          <ac:chgData name="Conner Schiissler" userId="4a9bd6624061a4ca" providerId="LiveId" clId="{3826D481-CDB4-484B-8C59-66071276F75C}" dt="2025-10-30T23:57:31.610" v="7272" actId="208"/>
          <ac:spMkLst>
            <pc:docMk/>
            <pc:sldMk cId="910541498" sldId="282"/>
            <ac:spMk id="23" creationId="{CD960FF6-E9D1-8D2B-8E3D-9D27BB6607B1}"/>
          </ac:spMkLst>
        </pc:spChg>
        <pc:spChg chg="mod">
          <ac:chgData name="Conner Schiissler" userId="4a9bd6624061a4ca" providerId="LiveId" clId="{3826D481-CDB4-484B-8C59-66071276F75C}" dt="2025-10-20T12:31:58.403" v="1621" actId="208"/>
          <ac:spMkLst>
            <pc:docMk/>
            <pc:sldMk cId="910541498" sldId="282"/>
            <ac:spMk id="26" creationId="{B1EBECDC-B8C8-C306-4614-D0E44B5746D6}"/>
          </ac:spMkLst>
        </pc:spChg>
        <pc:spChg chg="mod">
          <ac:chgData name="Conner Schiissler" userId="4a9bd6624061a4ca" providerId="LiveId" clId="{3826D481-CDB4-484B-8C59-66071276F75C}" dt="2025-10-20T23:05:14.694" v="4065" actId="113"/>
          <ac:spMkLst>
            <pc:docMk/>
            <pc:sldMk cId="910541498" sldId="282"/>
            <ac:spMk id="27" creationId="{46B6944F-3EEE-7228-9CE8-E5A0B9DCD7EA}"/>
          </ac:spMkLst>
        </pc:spChg>
        <pc:spChg chg="mod">
          <ac:chgData name="Conner Schiissler" userId="4a9bd6624061a4ca" providerId="LiveId" clId="{3826D481-CDB4-484B-8C59-66071276F75C}" dt="2025-10-30T23:57:25.521" v="7270" actId="207"/>
          <ac:spMkLst>
            <pc:docMk/>
            <pc:sldMk cId="910541498" sldId="282"/>
            <ac:spMk id="29" creationId="{C58460A5-CC4C-902B-2DF9-30E6A43379ED}"/>
          </ac:spMkLst>
        </pc:spChg>
        <pc:spChg chg="mod">
          <ac:chgData name="Conner Schiissler" userId="4a9bd6624061a4ca" providerId="LiveId" clId="{3826D481-CDB4-484B-8C59-66071276F75C}" dt="2025-10-20T12:32:03.220" v="1623" actId="208"/>
          <ac:spMkLst>
            <pc:docMk/>
            <pc:sldMk cId="910541498" sldId="282"/>
            <ac:spMk id="30" creationId="{598127AE-2248-EC2F-3094-C1CA88B6FE8B}"/>
          </ac:spMkLst>
        </pc:spChg>
        <pc:spChg chg="mod">
          <ac:chgData name="Conner Schiissler" userId="4a9bd6624061a4ca" providerId="LiveId" clId="{3826D481-CDB4-484B-8C59-66071276F75C}" dt="2025-10-30T23:57:33.199" v="7273" actId="208"/>
          <ac:spMkLst>
            <pc:docMk/>
            <pc:sldMk cId="910541498" sldId="282"/>
            <ac:spMk id="31" creationId="{A47012A3-B241-0276-8F8D-0260048F0E05}"/>
          </ac:spMkLst>
        </pc:spChg>
        <pc:spChg chg="mod">
          <ac:chgData name="Conner Schiissler" userId="4a9bd6624061a4ca" providerId="LiveId" clId="{3826D481-CDB4-484B-8C59-66071276F75C}" dt="2025-10-20T12:32:00.621" v="1622" actId="208"/>
          <ac:spMkLst>
            <pc:docMk/>
            <pc:sldMk cId="910541498" sldId="282"/>
            <ac:spMk id="33" creationId="{42BBF1E2-3440-5E08-9C6B-3605C43F6732}"/>
          </ac:spMkLst>
        </pc:spChg>
        <pc:spChg chg="mod">
          <ac:chgData name="Conner Schiissler" userId="4a9bd6624061a4ca" providerId="LiveId" clId="{3826D481-CDB4-484B-8C59-66071276F75C}" dt="2025-10-20T23:05:24.980" v="4066" actId="113"/>
          <ac:spMkLst>
            <pc:docMk/>
            <pc:sldMk cId="910541498" sldId="282"/>
            <ac:spMk id="34" creationId="{1F7E31DE-B1AD-6EAF-874F-82BEB8DF9415}"/>
          </ac:spMkLst>
        </pc:spChg>
        <pc:picChg chg="mod">
          <ac:chgData name="Conner Schiissler" userId="4a9bd6624061a4ca" providerId="LiveId" clId="{3826D481-CDB4-484B-8C59-66071276F75C}" dt="2025-10-30T23:57:00.418" v="7261" actId="207"/>
          <ac:picMkLst>
            <pc:docMk/>
            <pc:sldMk cId="910541498" sldId="282"/>
            <ac:picMk id="12" creationId="{E7164A61-1706-63CF-D5D4-CCE6AA68319D}"/>
          </ac:picMkLst>
        </pc:picChg>
        <pc:picChg chg="mod">
          <ac:chgData name="Conner Schiissler" userId="4a9bd6624061a4ca" providerId="LiveId" clId="{3826D481-CDB4-484B-8C59-66071276F75C}" dt="2025-10-30T23:57:10.800" v="7265" actId="207"/>
          <ac:picMkLst>
            <pc:docMk/>
            <pc:sldMk cId="910541498" sldId="282"/>
            <ac:picMk id="15" creationId="{EA8A6CFD-5FDE-3201-25E0-5F3A2223BE89}"/>
          </ac:picMkLst>
        </pc:picChg>
        <pc:picChg chg="mod">
          <ac:chgData name="Conner Schiissler" userId="4a9bd6624061a4ca" providerId="LiveId" clId="{3826D481-CDB4-484B-8C59-66071276F75C}" dt="2025-10-30T23:57:05.350" v="7263" actId="207"/>
          <ac:picMkLst>
            <pc:docMk/>
            <pc:sldMk cId="910541498" sldId="282"/>
            <ac:picMk id="28" creationId="{F679B5B2-1541-5072-0DA7-D0586DEA5E16}"/>
          </ac:picMkLst>
        </pc:picChg>
      </pc:sldChg>
      <pc:sldChg chg="addSp delSp modSp del mod delAnim modAnim modShow">
        <pc:chgData name="Conner Schiissler" userId="4a9bd6624061a4ca" providerId="LiveId" clId="{3826D481-CDB4-484B-8C59-66071276F75C}" dt="2025-11-08T00:16:42.873" v="7707" actId="2696"/>
        <pc:sldMkLst>
          <pc:docMk/>
          <pc:sldMk cId="828690462" sldId="283"/>
        </pc:sldMkLst>
        <pc:spChg chg="add mod">
          <ac:chgData name="Conner Schiissler" userId="4a9bd6624061a4ca" providerId="LiveId" clId="{3826D481-CDB4-484B-8C59-66071276F75C}" dt="2025-10-19T22:40:42.221" v="220" actId="20577"/>
          <ac:spMkLst>
            <pc:docMk/>
            <pc:sldMk cId="828690462" sldId="283"/>
            <ac:spMk id="3" creationId="{F05E6E07-CA44-9797-C5BF-DEB4A2BD7550}"/>
          </ac:spMkLst>
        </pc:spChg>
        <pc:spChg chg="add mod">
          <ac:chgData name="Conner Schiissler" userId="4a9bd6624061a4ca" providerId="LiveId" clId="{3826D481-CDB4-484B-8C59-66071276F75C}" dt="2025-10-19T22:58:48.312" v="1282" actId="1076"/>
          <ac:spMkLst>
            <pc:docMk/>
            <pc:sldMk cId="828690462" sldId="283"/>
            <ac:spMk id="6" creationId="{76D12A8F-8093-E5CC-1824-62BE0B90B641}"/>
          </ac:spMkLst>
        </pc:spChg>
        <pc:spChg chg="add 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7" creationId="{848509F0-8733-8602-DEF6-04463C88AE9C}"/>
          </ac:spMkLst>
        </pc:spChg>
        <pc:spChg chg="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9" creationId="{A41DD932-2723-39F0-DC4D-5788821D30DA}"/>
          </ac:spMkLst>
        </pc:spChg>
        <pc:spChg chg="mod">
          <ac:chgData name="Conner Schiissler" userId="4a9bd6624061a4ca" providerId="LiveId" clId="{3826D481-CDB4-484B-8C59-66071276F75C}" dt="2025-10-19T22:58:56.179" v="1285" actId="20577"/>
          <ac:spMkLst>
            <pc:docMk/>
            <pc:sldMk cId="828690462" sldId="283"/>
            <ac:spMk id="11" creationId="{E2DC0991-6433-1081-C6F0-A6A3CE326BA7}"/>
          </ac:spMkLst>
        </pc:spChg>
        <pc:spChg chg="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12" creationId="{5272B685-0070-3EDB-7277-B891DE04B9F5}"/>
          </ac:spMkLst>
        </pc:spChg>
        <pc:spChg chg="add mod">
          <ac:chgData name="Conner Schiissler" userId="4a9bd6624061a4ca" providerId="LiveId" clId="{3826D481-CDB4-484B-8C59-66071276F75C}" dt="2025-10-19T22:39:55.964" v="182" actId="1076"/>
          <ac:spMkLst>
            <pc:docMk/>
            <pc:sldMk cId="828690462" sldId="283"/>
            <ac:spMk id="16" creationId="{CF3D2150-B60B-622E-8EEE-0B42A44F1D78}"/>
          </ac:spMkLst>
        </pc:spChg>
        <pc:spChg chg="add 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17" creationId="{B6761271-0D4C-8134-3301-A7CFA082DE6A}"/>
          </ac:spMkLst>
        </pc:spChg>
        <pc:spChg chg="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19" creationId="{6687E544-6615-F7F5-5A15-5E4FFF284326}"/>
          </ac:spMkLst>
        </pc:spChg>
        <pc:spChg chg="add mod">
          <ac:chgData name="Conner Schiissler" userId="4a9bd6624061a4ca" providerId="LiveId" clId="{3826D481-CDB4-484B-8C59-66071276F75C}" dt="2025-10-19T22:58:07.550" v="1254" actId="1076"/>
          <ac:spMkLst>
            <pc:docMk/>
            <pc:sldMk cId="828690462" sldId="283"/>
            <ac:spMk id="21" creationId="{BD1EF858-5509-D060-C81F-0BE765BF2E87}"/>
          </ac:spMkLst>
        </pc:spChg>
        <pc:spChg chg="add mod">
          <ac:chgData name="Conner Schiissler" userId="4a9bd6624061a4ca" providerId="LiveId" clId="{3826D481-CDB4-484B-8C59-66071276F75C}" dt="2025-10-19T22:39:55.964" v="182" actId="1076"/>
          <ac:spMkLst>
            <pc:docMk/>
            <pc:sldMk cId="828690462" sldId="283"/>
            <ac:spMk id="29" creationId="{4B79192C-D16A-5BD6-FC14-4A52CE8E3003}"/>
          </ac:spMkLst>
        </pc:spChg>
        <pc:spChg chg="add 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30" creationId="{B54B7811-B7F7-0FA5-B297-238E2C416EBF}"/>
          </ac:spMkLst>
        </pc:spChg>
        <pc:spChg chg="add mod">
          <ac:chgData name="Conner Schiissler" userId="4a9bd6624061a4ca" providerId="LiveId" clId="{3826D481-CDB4-484B-8C59-66071276F75C}" dt="2025-10-19T22:57:30.112" v="1244" actId="1076"/>
          <ac:spMkLst>
            <pc:docMk/>
            <pc:sldMk cId="828690462" sldId="283"/>
            <ac:spMk id="31" creationId="{6472438A-8C14-FEB2-DB26-9A4B2C5E0CAD}"/>
          </ac:spMkLst>
        </pc:spChg>
        <pc:spChg chg="add mod">
          <ac:chgData name="Conner Schiissler" userId="4a9bd6624061a4ca" providerId="LiveId" clId="{3826D481-CDB4-484B-8C59-66071276F75C}" dt="2025-10-19T22:59:24.395" v="1320" actId="1076"/>
          <ac:spMkLst>
            <pc:docMk/>
            <pc:sldMk cId="828690462" sldId="283"/>
            <ac:spMk id="32" creationId="{5ABAB21F-AE04-EA15-3B1A-6393CA8AC746}"/>
          </ac:spMkLst>
        </pc:spChg>
        <pc:spChg chg="add mod">
          <ac:chgData name="Conner Schiissler" userId="4a9bd6624061a4ca" providerId="LiveId" clId="{3826D481-CDB4-484B-8C59-66071276F75C}" dt="2025-10-19T22:39:55.964" v="182" actId="1076"/>
          <ac:spMkLst>
            <pc:docMk/>
            <pc:sldMk cId="828690462" sldId="283"/>
            <ac:spMk id="36" creationId="{486CEA51-9DD0-888A-7A74-63C74A8D4D14}"/>
          </ac:spMkLst>
        </pc:spChg>
        <pc:spChg chg="add mod ord">
          <ac:chgData name="Conner Schiissler" userId="4a9bd6624061a4ca" providerId="LiveId" clId="{3826D481-CDB4-484B-8C59-66071276F75C}" dt="2025-10-19T22:40:21.570" v="187" actId="207"/>
          <ac:spMkLst>
            <pc:docMk/>
            <pc:sldMk cId="828690462" sldId="283"/>
            <ac:spMk id="38" creationId="{4EAA3850-22BF-EF89-DFD7-CE21AB91C028}"/>
          </ac:spMkLst>
        </pc:spChg>
        <pc:spChg chg="add mod">
          <ac:chgData name="Conner Schiissler" userId="4a9bd6624061a4ca" providerId="LiveId" clId="{3826D481-CDB4-484B-8C59-66071276F75C}" dt="2025-10-19T22:59:18.866" v="1319" actId="1076"/>
          <ac:spMkLst>
            <pc:docMk/>
            <pc:sldMk cId="828690462" sldId="283"/>
            <ac:spMk id="39" creationId="{6816A08D-A895-ED17-E5D9-C666B25F060D}"/>
          </ac:spMkLst>
        </pc:spChg>
        <pc:picChg chg="add mod">
          <ac:chgData name="Conner Schiissler" userId="4a9bd6624061a4ca" providerId="LiveId" clId="{3826D481-CDB4-484B-8C59-66071276F75C}" dt="2025-10-19T22:58:52.679" v="1283" actId="1076"/>
          <ac:picMkLst>
            <pc:docMk/>
            <pc:sldMk cId="828690462" sldId="283"/>
            <ac:picMk id="5" creationId="{28B93A11-6DA0-29F6-58FA-D58E1868B299}"/>
          </ac:picMkLst>
        </pc:picChg>
        <pc:picChg chg="add mod">
          <ac:chgData name="Conner Schiissler" userId="4a9bd6624061a4ca" providerId="LiveId" clId="{3826D481-CDB4-484B-8C59-66071276F75C}" dt="2025-10-20T11:50:52.495" v="1377" actId="166"/>
          <ac:picMkLst>
            <pc:docMk/>
            <pc:sldMk cId="828690462" sldId="283"/>
            <ac:picMk id="1026" creationId="{BB9E3E77-DBC2-C7E1-750E-513EC9AF6E83}"/>
          </ac:picMkLst>
        </pc:picChg>
        <pc:picChg chg="add mod">
          <ac:chgData name="Conner Schiissler" userId="4a9bd6624061a4ca" providerId="LiveId" clId="{3826D481-CDB4-484B-8C59-66071276F75C}" dt="2025-10-19T22:40:24.465" v="188" actId="1076"/>
          <ac:picMkLst>
            <pc:docMk/>
            <pc:sldMk cId="828690462" sldId="283"/>
            <ac:picMk id="5124" creationId="{DB33B440-DEE8-D1A0-0E20-44DFABED1F49}"/>
          </ac:picMkLst>
        </pc:picChg>
        <pc:cxnChg chg="add mod">
          <ac:chgData name="Conner Schiissler" userId="4a9bd6624061a4ca" providerId="LiveId" clId="{3826D481-CDB4-484B-8C59-66071276F75C}" dt="2025-10-19T22:37:08.018" v="55"/>
          <ac:cxnSpMkLst>
            <pc:docMk/>
            <pc:sldMk cId="828690462" sldId="283"/>
            <ac:cxnSpMk id="4" creationId="{C7BFC950-0067-628F-686B-5FC924C75993}"/>
          </ac:cxnSpMkLst>
        </pc:cxnChg>
      </pc:sldChg>
      <pc:sldChg chg="addSp delSp modSp add mod setBg delAnim">
        <pc:chgData name="Conner Schiissler" userId="4a9bd6624061a4ca" providerId="LiveId" clId="{3826D481-CDB4-484B-8C59-66071276F75C}" dt="2025-11-03T00:19:27.289" v="7663" actId="207"/>
        <pc:sldMkLst>
          <pc:docMk/>
          <pc:sldMk cId="512540329" sldId="286"/>
        </pc:sldMkLst>
        <pc:spChg chg="add mod ord">
          <ac:chgData name="Conner Schiissler" userId="4a9bd6624061a4ca" providerId="LiveId" clId="{3826D481-CDB4-484B-8C59-66071276F75C}" dt="2025-11-03T00:19:27.289" v="7663" actId="207"/>
          <ac:spMkLst>
            <pc:docMk/>
            <pc:sldMk cId="512540329" sldId="286"/>
            <ac:spMk id="2" creationId="{3B32A111-FBE3-AF1E-FE51-5550B8EFA2C1}"/>
          </ac:spMkLst>
        </pc:spChg>
        <pc:spChg chg="mod">
          <ac:chgData name="Conner Schiissler" userId="4a9bd6624061a4ca" providerId="LiveId" clId="{3826D481-CDB4-484B-8C59-66071276F75C}" dt="2025-10-20T23:14:43.828" v="4290" actId="20577"/>
          <ac:spMkLst>
            <pc:docMk/>
            <pc:sldMk cId="512540329" sldId="286"/>
            <ac:spMk id="3" creationId="{9C0488AA-87E5-B158-1073-F687D7079AB1}"/>
          </ac:spMkLst>
        </pc:spChg>
        <pc:graphicFrameChg chg="add del mod modGraphic">
          <ac:chgData name="Conner Schiissler" userId="4a9bd6624061a4ca" providerId="LiveId" clId="{3826D481-CDB4-484B-8C59-66071276F75C}" dt="2025-10-31T16:25:43.163" v="7497" actId="207"/>
          <ac:graphicFrameMkLst>
            <pc:docMk/>
            <pc:sldMk cId="512540329" sldId="286"/>
            <ac:graphicFrameMk id="5" creationId="{F4E72BC3-CC82-D46A-FCE7-9AF883C3533F}"/>
          </ac:graphicFrameMkLst>
        </pc:graphicFrameChg>
      </pc:sldChg>
      <pc:sldChg chg="delSp modSp add del mod modShow">
        <pc:chgData name="Conner Schiissler" userId="4a9bd6624061a4ca" providerId="LiveId" clId="{3826D481-CDB4-484B-8C59-66071276F75C}" dt="2025-11-08T00:16:32.246" v="7706" actId="2696"/>
        <pc:sldMkLst>
          <pc:docMk/>
          <pc:sldMk cId="2761048064" sldId="287"/>
        </pc:sldMkLst>
        <pc:spChg chg="mod">
          <ac:chgData name="Conner Schiissler" userId="4a9bd6624061a4ca" providerId="LiveId" clId="{3826D481-CDB4-484B-8C59-66071276F75C}" dt="2025-10-21T22:55:18.245" v="5254" actId="20577"/>
          <ac:spMkLst>
            <pc:docMk/>
            <pc:sldMk cId="2761048064" sldId="287"/>
            <ac:spMk id="2" creationId="{3040713B-A065-1C98-FEA1-C1EBEAE82359}"/>
          </ac:spMkLst>
        </pc:spChg>
        <pc:spChg chg="mod">
          <ac:chgData name="Conner Schiissler" userId="4a9bd6624061a4ca" providerId="LiveId" clId="{3826D481-CDB4-484B-8C59-66071276F75C}" dt="2025-10-19T22:49:29.849" v="442" actId="20577"/>
          <ac:spMkLst>
            <pc:docMk/>
            <pc:sldMk cId="2761048064" sldId="287"/>
            <ac:spMk id="3" creationId="{BBBE21E0-D563-B5E1-56E1-E8756F709B56}"/>
          </ac:spMkLst>
        </pc:spChg>
      </pc:sldChg>
      <pc:sldChg chg="addSp delSp modSp add mod ord delAnim modAnim">
        <pc:chgData name="Conner Schiissler" userId="4a9bd6624061a4ca" providerId="LiveId" clId="{3826D481-CDB4-484B-8C59-66071276F75C}" dt="2025-11-03T23:52:19.741" v="7671" actId="1076"/>
        <pc:sldMkLst>
          <pc:docMk/>
          <pc:sldMk cId="3763480646" sldId="289"/>
        </pc:sldMkLst>
        <pc:spChg chg="mod">
          <ac:chgData name="Conner Schiissler" userId="4a9bd6624061a4ca" providerId="LiveId" clId="{3826D481-CDB4-484B-8C59-66071276F75C}" dt="2025-10-21T22:25:38.328" v="5165" actId="14100"/>
          <ac:spMkLst>
            <pc:docMk/>
            <pc:sldMk cId="3763480646" sldId="289"/>
            <ac:spMk id="2" creationId="{9FE7F67F-18D9-6F16-C4E0-BFF5E774D40B}"/>
          </ac:spMkLst>
        </pc:spChg>
        <pc:spChg chg="add mod ord">
          <ac:chgData name="Conner Schiissler" userId="4a9bd6624061a4ca" providerId="LiveId" clId="{3826D481-CDB4-484B-8C59-66071276F75C}" dt="2025-10-27T21:55:16.594" v="5313" actId="20577"/>
          <ac:spMkLst>
            <pc:docMk/>
            <pc:sldMk cId="3763480646" sldId="289"/>
            <ac:spMk id="44" creationId="{84972AAD-243C-7A2A-683A-3BB122F73872}"/>
          </ac:spMkLst>
        </pc:spChg>
        <pc:spChg chg="add mod">
          <ac:chgData name="Conner Schiissler" userId="4a9bd6624061a4ca" providerId="LiveId" clId="{3826D481-CDB4-484B-8C59-66071276F75C}" dt="2025-10-31T18:47:44.937" v="7617" actId="208"/>
          <ac:spMkLst>
            <pc:docMk/>
            <pc:sldMk cId="3763480646" sldId="289"/>
            <ac:spMk id="47" creationId="{A64C1DFC-E6EA-FF72-6E9B-35A1C3AE9DDB}"/>
          </ac:spMkLst>
        </pc:spChg>
        <pc:spChg chg="add mod ord">
          <ac:chgData name="Conner Schiissler" userId="4a9bd6624061a4ca" providerId="LiveId" clId="{3826D481-CDB4-484B-8C59-66071276F75C}" dt="2025-10-20T22:49:13.962" v="3857" actId="1076"/>
          <ac:spMkLst>
            <pc:docMk/>
            <pc:sldMk cId="3763480646" sldId="289"/>
            <ac:spMk id="54" creationId="{95CCC198-4D79-4FE9-18B5-4642406F7B01}"/>
          </ac:spMkLst>
        </pc:spChg>
        <pc:spChg chg="add mod ord">
          <ac:chgData name="Conner Schiissler" userId="4a9bd6624061a4ca" providerId="LiveId" clId="{3826D481-CDB4-484B-8C59-66071276F75C}" dt="2025-10-31T19:10:32.095" v="7645" actId="1076"/>
          <ac:spMkLst>
            <pc:docMk/>
            <pc:sldMk cId="3763480646" sldId="289"/>
            <ac:spMk id="57" creationId="{6A4D6F9E-E373-32CB-A4E6-3B67583BAFA3}"/>
          </ac:spMkLst>
        </pc:spChg>
        <pc:spChg chg="add mod ord">
          <ac:chgData name="Conner Schiissler" userId="4a9bd6624061a4ca" providerId="LiveId" clId="{3826D481-CDB4-484B-8C59-66071276F75C}" dt="2025-10-20T22:50:02.045" v="3875" actId="1076"/>
          <ac:spMkLst>
            <pc:docMk/>
            <pc:sldMk cId="3763480646" sldId="289"/>
            <ac:spMk id="58" creationId="{BF865785-0726-5E47-F3E9-9B9E62109381}"/>
          </ac:spMkLst>
        </pc:spChg>
        <pc:spChg chg="add mod">
          <ac:chgData name="Conner Schiissler" userId="4a9bd6624061a4ca" providerId="LiveId" clId="{3826D481-CDB4-484B-8C59-66071276F75C}" dt="2025-10-31T19:10:25.669" v="7644" actId="14100"/>
          <ac:spMkLst>
            <pc:docMk/>
            <pc:sldMk cId="3763480646" sldId="289"/>
            <ac:spMk id="59" creationId="{230F8DC2-192E-69CB-FD05-82BCE94347A0}"/>
          </ac:spMkLst>
        </pc:spChg>
        <pc:spChg chg="add mod ord">
          <ac:chgData name="Conner Schiissler" userId="4a9bd6624061a4ca" providerId="LiveId" clId="{3826D481-CDB4-484B-8C59-66071276F75C}" dt="2025-10-31T16:25:59.760" v="7499" actId="207"/>
          <ac:spMkLst>
            <pc:docMk/>
            <pc:sldMk cId="3763480646" sldId="289"/>
            <ac:spMk id="60" creationId="{F2546E5F-CACE-66F6-028A-E7F66B5D4C80}"/>
          </ac:spMkLst>
        </pc:spChg>
        <pc:spChg chg="add mod ord">
          <ac:chgData name="Conner Schiissler" userId="4a9bd6624061a4ca" providerId="LiveId" clId="{3826D481-CDB4-484B-8C59-66071276F75C}" dt="2025-10-20T22:47:35.029" v="3834" actId="1076"/>
          <ac:spMkLst>
            <pc:docMk/>
            <pc:sldMk cId="3763480646" sldId="289"/>
            <ac:spMk id="61" creationId="{67D0A445-B412-2EFA-F5F4-8F60C4981C6E}"/>
          </ac:spMkLst>
        </pc:spChg>
        <pc:spChg chg="add mod">
          <ac:chgData name="Conner Schiissler" userId="4a9bd6624061a4ca" providerId="LiveId" clId="{3826D481-CDB4-484B-8C59-66071276F75C}" dt="2025-10-20T22:58:21.645" v="3985" actId="20577"/>
          <ac:spMkLst>
            <pc:docMk/>
            <pc:sldMk cId="3763480646" sldId="289"/>
            <ac:spMk id="63" creationId="{F402C150-6969-C015-9097-1BCE11ACF46B}"/>
          </ac:spMkLst>
        </pc:spChg>
        <pc:spChg chg="add mod">
          <ac:chgData name="Conner Schiissler" userId="4a9bd6624061a4ca" providerId="LiveId" clId="{3826D481-CDB4-484B-8C59-66071276F75C}" dt="2025-10-31T19:10:23.498" v="7643" actId="14100"/>
          <ac:spMkLst>
            <pc:docMk/>
            <pc:sldMk cId="3763480646" sldId="289"/>
            <ac:spMk id="3072" creationId="{CC653902-46A7-3F7E-CDD7-F36ACD49787B}"/>
          </ac:spMkLst>
        </pc:spChg>
        <pc:spChg chg="add mod ord">
          <ac:chgData name="Conner Schiissler" userId="4a9bd6624061a4ca" providerId="LiveId" clId="{3826D481-CDB4-484B-8C59-66071276F75C}" dt="2025-10-31T16:26:02.027" v="7500" actId="207"/>
          <ac:spMkLst>
            <pc:docMk/>
            <pc:sldMk cId="3763480646" sldId="289"/>
            <ac:spMk id="3073" creationId="{2DF12F07-0B6B-5A1A-27C1-26A8AE50753E}"/>
          </ac:spMkLst>
        </pc:spChg>
        <pc:spChg chg="add mod">
          <ac:chgData name="Conner Schiissler" userId="4a9bd6624061a4ca" providerId="LiveId" clId="{3826D481-CDB4-484B-8C59-66071276F75C}" dt="2025-10-20T23:04:14.145" v="4062" actId="1076"/>
          <ac:spMkLst>
            <pc:docMk/>
            <pc:sldMk cId="3763480646" sldId="289"/>
            <ac:spMk id="3075" creationId="{689E6C43-AACE-8A91-446C-A00C671B33E1}"/>
          </ac:spMkLst>
        </pc:spChg>
        <pc:spChg chg="add mod">
          <ac:chgData name="Conner Schiissler" userId="4a9bd6624061a4ca" providerId="LiveId" clId="{3826D481-CDB4-484B-8C59-66071276F75C}" dt="2025-10-20T22:47:35.029" v="3834" actId="1076"/>
          <ac:spMkLst>
            <pc:docMk/>
            <pc:sldMk cId="3763480646" sldId="289"/>
            <ac:spMk id="3077" creationId="{DD3CEBD4-7F1C-CFA9-9D38-0A0088B3B61B}"/>
          </ac:spMkLst>
        </pc:spChg>
        <pc:spChg chg="add mod">
          <ac:chgData name="Conner Schiissler" userId="4a9bd6624061a4ca" providerId="LiveId" clId="{3826D481-CDB4-484B-8C59-66071276F75C}" dt="2025-10-31T19:10:21.144" v="7642" actId="14100"/>
          <ac:spMkLst>
            <pc:docMk/>
            <pc:sldMk cId="3763480646" sldId="289"/>
            <ac:spMk id="3079" creationId="{754936C3-F186-CEEE-32DA-01A7F0AC6117}"/>
          </ac:spMkLst>
        </pc:spChg>
        <pc:spChg chg="add mod ord">
          <ac:chgData name="Conner Schiissler" userId="4a9bd6624061a4ca" providerId="LiveId" clId="{3826D481-CDB4-484B-8C59-66071276F75C}" dt="2025-10-31T16:26:04.828" v="7501" actId="207"/>
          <ac:spMkLst>
            <pc:docMk/>
            <pc:sldMk cId="3763480646" sldId="289"/>
            <ac:spMk id="3080" creationId="{30096A56-3FAF-39FE-C0EA-C8972E017692}"/>
          </ac:spMkLst>
        </pc:spChg>
        <pc:spChg chg="add mod">
          <ac:chgData name="Conner Schiissler" userId="4a9bd6624061a4ca" providerId="LiveId" clId="{3826D481-CDB4-484B-8C59-66071276F75C}" dt="2025-10-20T23:04:14.145" v="4062" actId="1076"/>
          <ac:spMkLst>
            <pc:docMk/>
            <pc:sldMk cId="3763480646" sldId="289"/>
            <ac:spMk id="3081" creationId="{7B5CF0AE-615D-D3A7-5EF3-444563D2D708}"/>
          </ac:spMkLst>
        </pc:spChg>
        <pc:spChg chg="add mod ord">
          <ac:chgData name="Conner Schiissler" userId="4a9bd6624061a4ca" providerId="LiveId" clId="{3826D481-CDB4-484B-8C59-66071276F75C}" dt="2025-10-31T16:26:06.773" v="7502" actId="207"/>
          <ac:spMkLst>
            <pc:docMk/>
            <pc:sldMk cId="3763480646" sldId="289"/>
            <ac:spMk id="3082" creationId="{54CF5D20-854B-1FDF-2FF5-9A706CDA3B43}"/>
          </ac:spMkLst>
        </pc:spChg>
        <pc:spChg chg="add mod">
          <ac:chgData name="Conner Schiissler" userId="4a9bd6624061a4ca" providerId="LiveId" clId="{3826D481-CDB4-484B-8C59-66071276F75C}" dt="2025-10-31T19:09:35.809" v="7636" actId="14100"/>
          <ac:spMkLst>
            <pc:docMk/>
            <pc:sldMk cId="3763480646" sldId="289"/>
            <ac:spMk id="3083" creationId="{C2CE8BE3-DB2A-CAE0-5A30-4D8F867C6162}"/>
          </ac:spMkLst>
        </pc:spChg>
        <pc:spChg chg="add mod">
          <ac:chgData name="Conner Schiissler" userId="4a9bd6624061a4ca" providerId="LiveId" clId="{3826D481-CDB4-484B-8C59-66071276F75C}" dt="2025-10-20T23:04:14.145" v="4062" actId="1076"/>
          <ac:spMkLst>
            <pc:docMk/>
            <pc:sldMk cId="3763480646" sldId="289"/>
            <ac:spMk id="3092" creationId="{B327354D-CFD0-570F-FFDE-961B01E2570B}"/>
          </ac:spMkLst>
        </pc:spChg>
        <pc:spChg chg="add mod">
          <ac:chgData name="Conner Schiissler" userId="4a9bd6624061a4ca" providerId="LiveId" clId="{3826D481-CDB4-484B-8C59-66071276F75C}" dt="2025-10-20T22:56:30.728" v="3934" actId="1076"/>
          <ac:spMkLst>
            <pc:docMk/>
            <pc:sldMk cId="3763480646" sldId="289"/>
            <ac:spMk id="3093" creationId="{D873562B-A296-E6C5-8861-A66AEE18A16C}"/>
          </ac:spMkLst>
        </pc:spChg>
        <pc:spChg chg="add mod">
          <ac:chgData name="Conner Schiissler" userId="4a9bd6624061a4ca" providerId="LiveId" clId="{3826D481-CDB4-484B-8C59-66071276F75C}" dt="2025-10-20T23:04:14.145" v="4062" actId="1076"/>
          <ac:spMkLst>
            <pc:docMk/>
            <pc:sldMk cId="3763480646" sldId="289"/>
            <ac:spMk id="3095" creationId="{AE3EDB89-9C57-FF25-EE16-BA9D6BC4951D}"/>
          </ac:spMkLst>
        </pc:spChg>
        <pc:spChg chg="add mod">
          <ac:chgData name="Conner Schiissler" userId="4a9bd6624061a4ca" providerId="LiveId" clId="{3826D481-CDB4-484B-8C59-66071276F75C}" dt="2025-10-20T22:57:55.962" v="3966" actId="1076"/>
          <ac:spMkLst>
            <pc:docMk/>
            <pc:sldMk cId="3763480646" sldId="289"/>
            <ac:spMk id="3102" creationId="{055DC66D-543A-F90F-2AE3-A565FA59C81C}"/>
          </ac:spMkLst>
        </pc:spChg>
        <pc:spChg chg="add mod">
          <ac:chgData name="Conner Schiissler" userId="4a9bd6624061a4ca" providerId="LiveId" clId="{3826D481-CDB4-484B-8C59-66071276F75C}" dt="2025-10-21T00:07:40.129" v="4826" actId="1076"/>
          <ac:spMkLst>
            <pc:docMk/>
            <pc:sldMk cId="3763480646" sldId="289"/>
            <ac:spMk id="3112" creationId="{677947AF-ABCF-FEBB-846A-819F8E51F78E}"/>
          </ac:spMkLst>
        </pc:spChg>
        <pc:spChg chg="add mod">
          <ac:chgData name="Conner Schiissler" userId="4a9bd6624061a4ca" providerId="LiveId" clId="{3826D481-CDB4-484B-8C59-66071276F75C}" dt="2025-10-21T00:07:42.839" v="4827" actId="1076"/>
          <ac:spMkLst>
            <pc:docMk/>
            <pc:sldMk cId="3763480646" sldId="289"/>
            <ac:spMk id="3119" creationId="{745FA8AE-DED0-C211-D91B-2CBA58E6153B}"/>
          </ac:spMkLst>
        </pc:spChg>
        <pc:picChg chg="add mod">
          <ac:chgData name="Conner Schiissler" userId="4a9bd6624061a4ca" providerId="LiveId" clId="{3826D481-CDB4-484B-8C59-66071276F75C}" dt="2025-11-03T23:52:19.741" v="7671" actId="1076"/>
          <ac:picMkLst>
            <pc:docMk/>
            <pc:sldMk cId="3763480646" sldId="289"/>
            <ac:picMk id="3" creationId="{134A5E16-1599-8333-6E66-9D6A96403F00}"/>
          </ac:picMkLst>
        </pc:picChg>
        <pc:picChg chg="add mod ord">
          <ac:chgData name="Conner Schiissler" userId="4a9bd6624061a4ca" providerId="LiveId" clId="{3826D481-CDB4-484B-8C59-66071276F75C}" dt="2025-10-20T22:45:12.445" v="3789" actId="1076"/>
          <ac:picMkLst>
            <pc:docMk/>
            <pc:sldMk cId="3763480646" sldId="289"/>
            <ac:picMk id="49" creationId="{FC756778-BEEF-1E79-F97F-96D312698AEA}"/>
          </ac:picMkLst>
        </pc:picChg>
        <pc:picChg chg="add mod ord">
          <ac:chgData name="Conner Schiissler" userId="4a9bd6624061a4ca" providerId="LiveId" clId="{3826D481-CDB4-484B-8C59-66071276F75C}" dt="2025-10-20T22:57:53.445" v="3965" actId="1076"/>
          <ac:picMkLst>
            <pc:docMk/>
            <pc:sldMk cId="3763480646" sldId="289"/>
            <ac:picMk id="51" creationId="{DF1BB587-CB1D-6FD0-E07F-F8B292FD72DC}"/>
          </ac:picMkLst>
        </pc:picChg>
        <pc:picChg chg="add mod ord">
          <ac:chgData name="Conner Schiissler" userId="4a9bd6624061a4ca" providerId="LiveId" clId="{3826D481-CDB4-484B-8C59-66071276F75C}" dt="2025-10-20T23:00:20.772" v="4017" actId="1076"/>
          <ac:picMkLst>
            <pc:docMk/>
            <pc:sldMk cId="3763480646" sldId="289"/>
            <ac:picMk id="53" creationId="{0E263276-6C9C-3184-9F58-D8A31CD1A650}"/>
          </ac:picMkLst>
        </pc:picChg>
        <pc:picChg chg="add mod ord">
          <ac:chgData name="Conner Schiissler" userId="4a9bd6624061a4ca" providerId="LiveId" clId="{3826D481-CDB4-484B-8C59-66071276F75C}" dt="2025-10-20T23:00:16.281" v="4015" actId="1076"/>
          <ac:picMkLst>
            <pc:docMk/>
            <pc:sldMk cId="3763480646" sldId="289"/>
            <ac:picMk id="56" creationId="{A650A0FC-3C14-562A-BAD3-F4EB649DFF0A}"/>
          </ac:picMkLst>
        </pc:picChg>
        <pc:picChg chg="add mod">
          <ac:chgData name="Conner Schiissler" userId="4a9bd6624061a4ca" providerId="LiveId" clId="{3826D481-CDB4-484B-8C59-66071276F75C}" dt="2025-10-20T22:39:47.879" v="3502" actId="1076"/>
          <ac:picMkLst>
            <pc:docMk/>
            <pc:sldMk cId="3763480646" sldId="289"/>
            <ac:picMk id="3074" creationId="{8A26DFEF-2D98-FE87-5343-FCB1143D32DC}"/>
          </ac:picMkLst>
        </pc:picChg>
        <pc:picChg chg="add mod">
          <ac:chgData name="Conner Schiissler" userId="4a9bd6624061a4ca" providerId="LiveId" clId="{3826D481-CDB4-484B-8C59-66071276F75C}" dt="2025-10-20T22:57:16.752" v="3943" actId="1076"/>
          <ac:picMkLst>
            <pc:docMk/>
            <pc:sldMk cId="3763480646" sldId="289"/>
            <ac:picMk id="3076" creationId="{3BA9B81E-EEDC-BA87-CF56-185129C73BA6}"/>
          </ac:picMkLst>
        </pc:picChg>
        <pc:picChg chg="add mod">
          <ac:chgData name="Conner Schiissler" userId="4a9bd6624061a4ca" providerId="LiveId" clId="{3826D481-CDB4-484B-8C59-66071276F75C}" dt="2025-10-20T22:45:15.988" v="3790" actId="1076"/>
          <ac:picMkLst>
            <pc:docMk/>
            <pc:sldMk cId="3763480646" sldId="289"/>
            <ac:picMk id="3078" creationId="{24CFB19B-B784-178D-1126-BD7137C47FBD}"/>
          </ac:picMkLst>
        </pc:picChg>
        <pc:picChg chg="add mod">
          <ac:chgData name="Conner Schiissler" userId="4a9bd6624061a4ca" providerId="LiveId" clId="{3826D481-CDB4-484B-8C59-66071276F75C}" dt="2025-10-20T22:54:59.982" v="3894" actId="1076"/>
          <ac:picMkLst>
            <pc:docMk/>
            <pc:sldMk cId="3763480646" sldId="289"/>
            <ac:picMk id="3085" creationId="{E10584BF-9FFA-E079-8CBF-0A8B8AD2D055}"/>
          </ac:picMkLst>
        </pc:picChg>
        <pc:picChg chg="add mod">
          <ac:chgData name="Conner Schiissler" userId="4a9bd6624061a4ca" providerId="LiveId" clId="{3826D481-CDB4-484B-8C59-66071276F75C}" dt="2025-10-20T22:55:02.514" v="3895" actId="1076"/>
          <ac:picMkLst>
            <pc:docMk/>
            <pc:sldMk cId="3763480646" sldId="289"/>
            <ac:picMk id="3086" creationId="{A1B0BB94-1DF0-76E8-72AF-CD3708C4D93D}"/>
          </ac:picMkLst>
        </pc:picChg>
        <pc:picChg chg="add mod">
          <ac:chgData name="Conner Schiissler" userId="4a9bd6624061a4ca" providerId="LiveId" clId="{3826D481-CDB4-484B-8C59-66071276F75C}" dt="2025-10-20T22:55:11.147" v="3897" actId="1076"/>
          <ac:picMkLst>
            <pc:docMk/>
            <pc:sldMk cId="3763480646" sldId="289"/>
            <ac:picMk id="3087" creationId="{22AC682F-B720-E1DD-BD47-17239031883B}"/>
          </ac:picMkLst>
        </pc:picChg>
        <pc:picChg chg="add mod">
          <ac:chgData name="Conner Schiissler" userId="4a9bd6624061a4ca" providerId="LiveId" clId="{3826D481-CDB4-484B-8C59-66071276F75C}" dt="2025-10-20T23:00:18.659" v="4016" actId="1076"/>
          <ac:picMkLst>
            <pc:docMk/>
            <pc:sldMk cId="3763480646" sldId="289"/>
            <ac:picMk id="3111" creationId="{59D4546B-F17E-882F-D59D-833079D92859}"/>
          </ac:picMkLst>
        </pc:picChg>
        <pc:picChg chg="add mod">
          <ac:chgData name="Conner Schiissler" userId="4a9bd6624061a4ca" providerId="LiveId" clId="{3826D481-CDB4-484B-8C59-66071276F75C}" dt="2025-10-20T23:01:29.765" v="4032" actId="1076"/>
          <ac:picMkLst>
            <pc:docMk/>
            <pc:sldMk cId="3763480646" sldId="289"/>
            <ac:picMk id="3113" creationId="{DF852ACA-6774-CF86-3025-848E8275C843}"/>
          </ac:picMkLst>
        </pc:picChg>
        <pc:cxnChg chg="add mod">
          <ac:chgData name="Conner Schiissler" userId="4a9bd6624061a4ca" providerId="LiveId" clId="{3826D481-CDB4-484B-8C59-66071276F75C}" dt="2025-10-20T22:55:25.495" v="3899" actId="208"/>
          <ac:cxnSpMkLst>
            <pc:docMk/>
            <pc:sldMk cId="3763480646" sldId="289"/>
            <ac:cxnSpMk id="3091" creationId="{5E5804D0-7032-3836-D6AF-79616E15AB1C}"/>
          </ac:cxnSpMkLst>
        </pc:cxnChg>
        <pc:cxnChg chg="add mod">
          <ac:chgData name="Conner Schiissler" userId="4a9bd6624061a4ca" providerId="LiveId" clId="{3826D481-CDB4-484B-8C59-66071276F75C}" dt="2025-10-20T22:57:34.341" v="3948" actId="208"/>
          <ac:cxnSpMkLst>
            <pc:docMk/>
            <pc:sldMk cId="3763480646" sldId="289"/>
            <ac:cxnSpMk id="3101" creationId="{0D4E8C07-E3E3-93B6-B181-98D197723D36}"/>
          </ac:cxnSpMkLst>
        </pc:cxnChg>
        <pc:cxnChg chg="add mod">
          <ac:chgData name="Conner Schiissler" userId="4a9bd6624061a4ca" providerId="LiveId" clId="{3826D481-CDB4-484B-8C59-66071276F75C}" dt="2025-10-20T22:58:47.818" v="3988" actId="208"/>
          <ac:cxnSpMkLst>
            <pc:docMk/>
            <pc:sldMk cId="3763480646" sldId="289"/>
            <ac:cxnSpMk id="3104" creationId="{6765B679-D92A-6040-7F82-554BF71858E5}"/>
          </ac:cxnSpMkLst>
        </pc:cxnChg>
        <pc:cxnChg chg="add mod">
          <ac:chgData name="Conner Schiissler" userId="4a9bd6624061a4ca" providerId="LiveId" clId="{3826D481-CDB4-484B-8C59-66071276F75C}" dt="2025-10-20T22:59:01.812" v="3991" actId="14100"/>
          <ac:cxnSpMkLst>
            <pc:docMk/>
            <pc:sldMk cId="3763480646" sldId="289"/>
            <ac:cxnSpMk id="3105" creationId="{0557BE52-4CDE-48F6-7701-D61725C77666}"/>
          </ac:cxnSpMkLst>
        </pc:cxnChg>
        <pc:cxnChg chg="add mod">
          <ac:chgData name="Conner Schiissler" userId="4a9bd6624061a4ca" providerId="LiveId" clId="{3826D481-CDB4-484B-8C59-66071276F75C}" dt="2025-10-20T22:59:12.529" v="3994" actId="14100"/>
          <ac:cxnSpMkLst>
            <pc:docMk/>
            <pc:sldMk cId="3763480646" sldId="289"/>
            <ac:cxnSpMk id="3107" creationId="{54274F45-F642-E513-4F96-152612DE642C}"/>
          </ac:cxnSpMkLst>
        </pc:cxnChg>
        <pc:cxnChg chg="add mod">
          <ac:chgData name="Conner Schiissler" userId="4a9bd6624061a4ca" providerId="LiveId" clId="{3826D481-CDB4-484B-8C59-66071276F75C}" dt="2025-10-20T23:00:23.495" v="4018" actId="1076"/>
          <ac:cxnSpMkLst>
            <pc:docMk/>
            <pc:sldMk cId="3763480646" sldId="289"/>
            <ac:cxnSpMk id="3110" creationId="{68EAD9D6-AF11-4E4A-DCDC-E6CB0BD868A9}"/>
          </ac:cxnSpMkLst>
        </pc:cxnChg>
        <pc:cxnChg chg="add mod">
          <ac:chgData name="Conner Schiissler" userId="4a9bd6624061a4ca" providerId="LiveId" clId="{3826D481-CDB4-484B-8C59-66071276F75C}" dt="2025-10-20T23:01:24.630" v="4031" actId="14100"/>
          <ac:cxnSpMkLst>
            <pc:docMk/>
            <pc:sldMk cId="3763480646" sldId="289"/>
            <ac:cxnSpMk id="3115" creationId="{79927AB2-EA7A-C2D2-BE52-A5FCAF47F32A}"/>
          </ac:cxnSpMkLst>
        </pc:cxnChg>
      </pc:sldChg>
      <pc:sldChg chg="addSp delSp modSp add mod">
        <pc:chgData name="Conner Schiissler" userId="4a9bd6624061a4ca" providerId="LiveId" clId="{3826D481-CDB4-484B-8C59-66071276F75C}" dt="2025-11-04T00:07:48.074" v="7702" actId="20577"/>
        <pc:sldMkLst>
          <pc:docMk/>
          <pc:sldMk cId="1249341347" sldId="290"/>
        </pc:sldMkLst>
        <pc:spChg chg="add mod ord">
          <ac:chgData name="Conner Schiissler" userId="4a9bd6624061a4ca" providerId="LiveId" clId="{3826D481-CDB4-484B-8C59-66071276F75C}" dt="2025-11-03T00:21:06.109" v="7667" actId="14100"/>
          <ac:spMkLst>
            <pc:docMk/>
            <pc:sldMk cId="1249341347" sldId="290"/>
            <ac:spMk id="2" creationId="{DACC66A7-3B7C-351C-6ECA-B06E45E7374C}"/>
          </ac:spMkLst>
        </pc:spChg>
        <pc:graphicFrameChg chg="mod modGraphic">
          <ac:chgData name="Conner Schiissler" userId="4a9bd6624061a4ca" providerId="LiveId" clId="{3826D481-CDB4-484B-8C59-66071276F75C}" dt="2025-11-04T00:07:48.074" v="7702" actId="20577"/>
          <ac:graphicFrameMkLst>
            <pc:docMk/>
            <pc:sldMk cId="1249341347" sldId="290"/>
            <ac:graphicFrameMk id="5" creationId="{62AACB25-F272-25C8-8FC0-C3C948CC171F}"/>
          </ac:graphicFrameMkLst>
        </pc:graphicFrameChg>
      </pc:sldChg>
      <pc:sldChg chg="addSp delSp modSp add mod modAnim modNotesTx">
        <pc:chgData name="Conner Schiissler" userId="4a9bd6624061a4ca" providerId="LiveId" clId="{3826D481-CDB4-484B-8C59-66071276F75C}" dt="2025-11-08T00:16:16.179" v="7703" actId="20577"/>
        <pc:sldMkLst>
          <pc:docMk/>
          <pc:sldMk cId="2785899465" sldId="291"/>
        </pc:sldMkLst>
        <pc:spChg chg="mod">
          <ac:chgData name="Conner Schiissler" userId="4a9bd6624061a4ca" providerId="LiveId" clId="{3826D481-CDB4-484B-8C59-66071276F75C}" dt="2025-10-20T14:11:30.019" v="3377" actId="20577"/>
          <ac:spMkLst>
            <pc:docMk/>
            <pc:sldMk cId="2785899465" sldId="291"/>
            <ac:spMk id="2" creationId="{C2030E0D-5DFC-531F-ED23-22DC23D06E0B}"/>
          </ac:spMkLst>
        </pc:spChg>
        <pc:spChg chg="add mod">
          <ac:chgData name="Conner Schiissler" userId="4a9bd6624061a4ca" providerId="LiveId" clId="{3826D481-CDB4-484B-8C59-66071276F75C}" dt="2025-10-21T00:09:34.394" v="4830" actId="1076"/>
          <ac:spMkLst>
            <pc:docMk/>
            <pc:sldMk cId="2785899465" sldId="291"/>
            <ac:spMk id="37" creationId="{E0ACAF8C-97A9-136D-83E3-F66A45901D66}"/>
          </ac:spMkLst>
        </pc:spChg>
        <pc:spChg chg="add mod">
          <ac:chgData name="Conner Schiissler" userId="4a9bd6624061a4ca" providerId="LiveId" clId="{3826D481-CDB4-484B-8C59-66071276F75C}" dt="2025-10-21T00:09:34.394" v="4830" actId="1076"/>
          <ac:spMkLst>
            <pc:docMk/>
            <pc:sldMk cId="2785899465" sldId="291"/>
            <ac:spMk id="40" creationId="{92F892E9-FA16-1D8E-C555-121A1B25C67D}"/>
          </ac:spMkLst>
        </pc:spChg>
        <pc:spChg chg="add mod">
          <ac:chgData name="Conner Schiissler" userId="4a9bd6624061a4ca" providerId="LiveId" clId="{3826D481-CDB4-484B-8C59-66071276F75C}" dt="2025-10-21T00:09:34.394" v="4830" actId="1076"/>
          <ac:spMkLst>
            <pc:docMk/>
            <pc:sldMk cId="2785899465" sldId="291"/>
            <ac:spMk id="45" creationId="{8A5E4EC9-080B-5DB2-0C24-4496FB683E85}"/>
          </ac:spMkLst>
        </pc:spChg>
        <pc:spChg chg="add mod">
          <ac:chgData name="Conner Schiissler" userId="4a9bd6624061a4ca" providerId="LiveId" clId="{3826D481-CDB4-484B-8C59-66071276F75C}" dt="2025-10-21T00:09:34.394" v="4830" actId="1076"/>
          <ac:spMkLst>
            <pc:docMk/>
            <pc:sldMk cId="2785899465" sldId="291"/>
            <ac:spMk id="48" creationId="{70EAA25D-CAA9-2706-91B3-A4F390111008}"/>
          </ac:spMkLst>
        </pc:spChg>
        <pc:spChg chg="add mod">
          <ac:chgData name="Conner Schiissler" userId="4a9bd6624061a4ca" providerId="LiveId" clId="{3826D481-CDB4-484B-8C59-66071276F75C}" dt="2025-10-21T00:09:34.394" v="4830" actId="1076"/>
          <ac:spMkLst>
            <pc:docMk/>
            <pc:sldMk cId="2785899465" sldId="291"/>
            <ac:spMk id="53" creationId="{DA0868B4-7B73-C7FB-2364-3574F15AB093}"/>
          </ac:spMkLst>
        </pc:spChg>
        <pc:spChg chg="add mod">
          <ac:chgData name="Conner Schiissler" userId="4a9bd6624061a4ca" providerId="LiveId" clId="{3826D481-CDB4-484B-8C59-66071276F75C}" dt="2025-10-20T14:11:41.132" v="3382" actId="113"/>
          <ac:spMkLst>
            <pc:docMk/>
            <pc:sldMk cId="2785899465" sldId="291"/>
            <ac:spMk id="2051" creationId="{FCBA3DD5-0CD2-67ED-81C8-0AFE284B0DD5}"/>
          </ac:spMkLst>
        </pc:spChg>
        <pc:spChg chg="add mod">
          <ac:chgData name="Conner Schiissler" userId="4a9bd6624061a4ca" providerId="LiveId" clId="{3826D481-CDB4-484B-8C59-66071276F75C}" dt="2025-10-20T14:11:55.847" v="3391" actId="1076"/>
          <ac:spMkLst>
            <pc:docMk/>
            <pc:sldMk cId="2785899465" sldId="291"/>
            <ac:spMk id="2053" creationId="{5490460B-EB08-2967-72F8-8AF3608245F7}"/>
          </ac:spMkLst>
        </pc:spChg>
        <pc:picChg chg="add mod">
          <ac:chgData name="Conner Schiissler" userId="4a9bd6624061a4ca" providerId="LiveId" clId="{3826D481-CDB4-484B-8C59-66071276F75C}" dt="2025-10-20T14:11:05.088" v="3323" actId="1076"/>
          <ac:picMkLst>
            <pc:docMk/>
            <pc:sldMk cId="2785899465" sldId="291"/>
            <ac:picMk id="14" creationId="{CA9614D6-3F5C-9DA0-407E-8791D79B0B37}"/>
          </ac:picMkLst>
        </pc:picChg>
        <pc:picChg chg="add mod">
          <ac:chgData name="Conner Schiissler" userId="4a9bd6624061a4ca" providerId="LiveId" clId="{3826D481-CDB4-484B-8C59-66071276F75C}" dt="2025-10-21T00:09:34.394" v="4830" actId="1076"/>
          <ac:picMkLst>
            <pc:docMk/>
            <pc:sldMk cId="2785899465" sldId="291"/>
            <ac:picMk id="16" creationId="{8372FB32-DA0A-207A-0944-8E40A143AF4C}"/>
          </ac:picMkLst>
        </pc:picChg>
        <pc:picChg chg="add mod">
          <ac:chgData name="Conner Schiissler" userId="4a9bd6624061a4ca" providerId="LiveId" clId="{3826D481-CDB4-484B-8C59-66071276F75C}" dt="2025-10-21T00:09:34.394" v="4830" actId="1076"/>
          <ac:picMkLst>
            <pc:docMk/>
            <pc:sldMk cId="2785899465" sldId="291"/>
            <ac:picMk id="22" creationId="{2E7D539F-FEAC-95CF-B8EB-6AC1520E9B48}"/>
          </ac:picMkLst>
        </pc:picChg>
        <pc:picChg chg="add mod">
          <ac:chgData name="Conner Schiissler" userId="4a9bd6624061a4ca" providerId="LiveId" clId="{3826D481-CDB4-484B-8C59-66071276F75C}" dt="2025-10-21T00:09:34.394" v="4830" actId="1076"/>
          <ac:picMkLst>
            <pc:docMk/>
            <pc:sldMk cId="2785899465" sldId="291"/>
            <ac:picMk id="24" creationId="{B56E48BA-9575-407C-5699-74C60AF7CE6B}"/>
          </ac:picMkLst>
        </pc:picChg>
        <pc:picChg chg="add mod">
          <ac:chgData name="Conner Schiissler" userId="4a9bd6624061a4ca" providerId="LiveId" clId="{3826D481-CDB4-484B-8C59-66071276F75C}" dt="2025-10-21T00:09:34.394" v="4830" actId="1076"/>
          <ac:picMkLst>
            <pc:docMk/>
            <pc:sldMk cId="2785899465" sldId="291"/>
            <ac:picMk id="28" creationId="{4A967E83-E22E-8AE3-160A-5D66DA31008D}"/>
          </ac:picMkLst>
        </pc:picChg>
        <pc:picChg chg="add mod">
          <ac:chgData name="Conner Schiissler" userId="4a9bd6624061a4ca" providerId="LiveId" clId="{3826D481-CDB4-484B-8C59-66071276F75C}" dt="2025-10-21T00:09:34.394" v="4830" actId="1076"/>
          <ac:picMkLst>
            <pc:docMk/>
            <pc:sldMk cId="2785899465" sldId="291"/>
            <ac:picMk id="33" creationId="{B0825606-8D99-3CB5-1F17-06D864A3F1DE}"/>
          </ac:picMkLst>
        </pc:picChg>
        <pc:picChg chg="add mod">
          <ac:chgData name="Conner Schiissler" userId="4a9bd6624061a4ca" providerId="LiveId" clId="{3826D481-CDB4-484B-8C59-66071276F75C}" dt="2025-10-20T14:10:59.424" v="3322" actId="1076"/>
          <ac:picMkLst>
            <pc:docMk/>
            <pc:sldMk cId="2785899465" sldId="291"/>
            <ac:picMk id="59" creationId="{007DB780-9B00-133D-0561-B8390B193F93}"/>
          </ac:picMkLst>
        </pc:picChg>
        <pc:cxnChg chg="add mod">
          <ac:chgData name="Conner Schiissler" userId="4a9bd6624061a4ca" providerId="LiveId" clId="{3826D481-CDB4-484B-8C59-66071276F75C}" dt="2025-10-21T00:09:27.796" v="4829" actId="1076"/>
          <ac:cxnSpMkLst>
            <pc:docMk/>
            <pc:sldMk cId="2785899465" sldId="291"/>
            <ac:cxnSpMk id="35" creationId="{8EED0297-51FF-283B-C137-F58064856906}"/>
          </ac:cxnSpMkLst>
        </pc:cxnChg>
        <pc:cxnChg chg="add mod">
          <ac:chgData name="Conner Schiissler" userId="4a9bd6624061a4ca" providerId="LiveId" clId="{3826D481-CDB4-484B-8C59-66071276F75C}" dt="2025-10-20T14:01:55.513" v="3260" actId="14100"/>
          <ac:cxnSpMkLst>
            <pc:docMk/>
            <pc:sldMk cId="2785899465" sldId="291"/>
            <ac:cxnSpMk id="42" creationId="{80DAF345-1EBD-5A48-BE20-1ED3D9D0F91F}"/>
          </ac:cxnSpMkLst>
        </pc:cxnChg>
        <pc:cxnChg chg="add mod">
          <ac:chgData name="Conner Schiissler" userId="4a9bd6624061a4ca" providerId="LiveId" clId="{3826D481-CDB4-484B-8C59-66071276F75C}" dt="2025-10-20T14:00:55.650" v="3247" actId="14100"/>
          <ac:cxnSpMkLst>
            <pc:docMk/>
            <pc:sldMk cId="2785899465" sldId="291"/>
            <ac:cxnSpMk id="47" creationId="{6B5785E2-323D-C80F-7A77-66440C45900A}"/>
          </ac:cxnSpMkLst>
        </pc:cxnChg>
        <pc:cxnChg chg="add mod">
          <ac:chgData name="Conner Schiissler" userId="4a9bd6624061a4ca" providerId="LiveId" clId="{3826D481-CDB4-484B-8C59-66071276F75C}" dt="2025-10-20T14:01:19.087" v="3254" actId="14100"/>
          <ac:cxnSpMkLst>
            <pc:docMk/>
            <pc:sldMk cId="2785899465" sldId="291"/>
            <ac:cxnSpMk id="50" creationId="{CAA92513-16DF-6E99-308F-2A78F6CE88D6}"/>
          </ac:cxnSpMkLst>
        </pc:cxnChg>
      </pc:sldChg>
      <pc:sldChg chg="addSp delSp modSp new del mod modShow">
        <pc:chgData name="Conner Schiissler" userId="4a9bd6624061a4ca" providerId="LiveId" clId="{3826D481-CDB4-484B-8C59-66071276F75C}" dt="2025-11-08T00:16:23.329" v="7705" actId="2696"/>
        <pc:sldMkLst>
          <pc:docMk/>
          <pc:sldMk cId="3026371341" sldId="292"/>
        </pc:sldMkLst>
        <pc:spChg chg="add mod">
          <ac:chgData name="Conner Schiissler" userId="4a9bd6624061a4ca" providerId="LiveId" clId="{3826D481-CDB4-484B-8C59-66071276F75C}" dt="2025-10-20T13:08:25.046" v="2757" actId="20577"/>
          <ac:spMkLst>
            <pc:docMk/>
            <pc:sldMk cId="3026371341" sldId="292"/>
            <ac:spMk id="2" creationId="{4230967F-F65D-1F46-0003-2F0CB9CB0D24}"/>
          </ac:spMkLst>
        </pc:spChg>
        <pc:spChg chg="add mod">
          <ac:chgData name="Conner Schiissler" userId="4a9bd6624061a4ca" providerId="LiveId" clId="{3826D481-CDB4-484B-8C59-66071276F75C}" dt="2025-10-30T22:53:08.138" v="7040"/>
          <ac:spMkLst>
            <pc:docMk/>
            <pc:sldMk cId="3026371341" sldId="292"/>
            <ac:spMk id="4" creationId="{384198BC-D001-FFC5-7B43-6844AE5C6902}"/>
          </ac:spMkLst>
        </pc:spChg>
        <pc:spChg chg="add mod">
          <ac:chgData name="Conner Schiissler" userId="4a9bd6624061a4ca" providerId="LiveId" clId="{3826D481-CDB4-484B-8C59-66071276F75C}" dt="2025-10-30T22:53:08.138" v="7040"/>
          <ac:spMkLst>
            <pc:docMk/>
            <pc:sldMk cId="3026371341" sldId="292"/>
            <ac:spMk id="6" creationId="{3C1C5542-39CD-8E45-2CC7-E48882EF4549}"/>
          </ac:spMkLst>
        </pc:spChg>
        <pc:spChg chg="add mod">
          <ac:chgData name="Conner Schiissler" userId="4a9bd6624061a4ca" providerId="LiveId" clId="{3826D481-CDB4-484B-8C59-66071276F75C}" dt="2025-10-30T22:53:08.138" v="7040"/>
          <ac:spMkLst>
            <pc:docMk/>
            <pc:sldMk cId="3026371341" sldId="292"/>
            <ac:spMk id="8" creationId="{6D7A51D7-136E-895F-B629-2969F864188B}"/>
          </ac:spMkLst>
        </pc:spChg>
        <pc:spChg chg="add mod">
          <ac:chgData name="Conner Schiissler" userId="4a9bd6624061a4ca" providerId="LiveId" clId="{3826D481-CDB4-484B-8C59-66071276F75C}" dt="2025-10-30T22:53:08.138" v="7040"/>
          <ac:spMkLst>
            <pc:docMk/>
            <pc:sldMk cId="3026371341" sldId="292"/>
            <ac:spMk id="10" creationId="{D394FC55-9976-85C6-92F4-20A6CFF869D6}"/>
          </ac:spMkLst>
        </pc:spChg>
        <pc:spChg chg="add mod">
          <ac:chgData name="Conner Schiissler" userId="4a9bd6624061a4ca" providerId="LiveId" clId="{3826D481-CDB4-484B-8C59-66071276F75C}" dt="2025-10-30T22:53:08.138" v="7040"/>
          <ac:spMkLst>
            <pc:docMk/>
            <pc:sldMk cId="3026371341" sldId="292"/>
            <ac:spMk id="11" creationId="{1ED5AA6A-8E7B-FA48-4820-30358C50B07A}"/>
          </ac:spMkLst>
        </pc:spChg>
        <pc:picChg chg="add mod">
          <ac:chgData name="Conner Schiissler" userId="4a9bd6624061a4ca" providerId="LiveId" clId="{3826D481-CDB4-484B-8C59-66071276F75C}" dt="2025-10-30T22:53:08.138" v="7040"/>
          <ac:picMkLst>
            <pc:docMk/>
            <pc:sldMk cId="3026371341" sldId="292"/>
            <ac:picMk id="5" creationId="{5585996A-2402-EAE5-1C09-91FA44364716}"/>
          </ac:picMkLst>
        </pc:picChg>
        <pc:picChg chg="add mod">
          <ac:chgData name="Conner Schiissler" userId="4a9bd6624061a4ca" providerId="LiveId" clId="{3826D481-CDB4-484B-8C59-66071276F75C}" dt="2025-10-30T22:53:08.138" v="7040"/>
          <ac:picMkLst>
            <pc:docMk/>
            <pc:sldMk cId="3026371341" sldId="292"/>
            <ac:picMk id="7" creationId="{F616D39F-8D80-278A-2005-F1430C2292E3}"/>
          </ac:picMkLst>
        </pc:picChg>
        <pc:picChg chg="add mod">
          <ac:chgData name="Conner Schiissler" userId="4a9bd6624061a4ca" providerId="LiveId" clId="{3826D481-CDB4-484B-8C59-66071276F75C}" dt="2025-10-30T22:53:08.138" v="7040"/>
          <ac:picMkLst>
            <pc:docMk/>
            <pc:sldMk cId="3026371341" sldId="292"/>
            <ac:picMk id="9" creationId="{BC147C46-5055-4B58-5D46-F5C0772502B2}"/>
          </ac:picMkLst>
        </pc:picChg>
        <pc:picChg chg="add mod">
          <ac:chgData name="Conner Schiissler" userId="4a9bd6624061a4ca" providerId="LiveId" clId="{3826D481-CDB4-484B-8C59-66071276F75C}" dt="2025-10-30T22:53:08.138" v="7040"/>
          <ac:picMkLst>
            <pc:docMk/>
            <pc:sldMk cId="3026371341" sldId="292"/>
            <ac:picMk id="12" creationId="{A58729E7-C88E-8305-FE2A-0816F8A7A745}"/>
          </ac:picMkLst>
        </pc:picChg>
        <pc:picChg chg="add mod">
          <ac:chgData name="Conner Schiissler" userId="4a9bd6624061a4ca" providerId="LiveId" clId="{3826D481-CDB4-484B-8C59-66071276F75C}" dt="2025-10-30T22:52:57.610" v="7036" actId="1076"/>
          <ac:picMkLst>
            <pc:docMk/>
            <pc:sldMk cId="3026371341" sldId="292"/>
            <ac:picMk id="4098" creationId="{59223DDB-D43F-EF05-0B07-BB6850A45338}"/>
          </ac:picMkLst>
        </pc:picChg>
      </pc:sldChg>
      <pc:sldChg chg="addSp delSp modSp add mod modAnim">
        <pc:chgData name="Conner Schiissler" userId="4a9bd6624061a4ca" providerId="LiveId" clId="{3826D481-CDB4-484B-8C59-66071276F75C}" dt="2025-10-26T01:37:03.601" v="5274" actId="478"/>
        <pc:sldMkLst>
          <pc:docMk/>
          <pc:sldMk cId="460602150" sldId="293"/>
        </pc:sldMkLst>
        <pc:spChg chg="mod">
          <ac:chgData name="Conner Schiissler" userId="4a9bd6624061a4ca" providerId="LiveId" clId="{3826D481-CDB4-484B-8C59-66071276F75C}" dt="2025-10-20T23:56:19.345" v="4643" actId="1076"/>
          <ac:spMkLst>
            <pc:docMk/>
            <pc:sldMk cId="460602150" sldId="293"/>
            <ac:spMk id="3" creationId="{F873DC21-0B11-8265-F023-30A31B980EDE}"/>
          </ac:spMkLst>
        </pc:spChg>
        <pc:spChg chg="add mod">
          <ac:chgData name="Conner Schiissler" userId="4a9bd6624061a4ca" providerId="LiveId" clId="{3826D481-CDB4-484B-8C59-66071276F75C}" dt="2025-10-21T00:00:27.450" v="4716" actId="1076"/>
          <ac:spMkLst>
            <pc:docMk/>
            <pc:sldMk cId="460602150" sldId="293"/>
            <ac:spMk id="8" creationId="{D2EAC764-FAA8-9E90-604B-E63AF992C58C}"/>
          </ac:spMkLst>
        </pc:spChg>
        <pc:spChg chg="add mod ord">
          <ac:chgData name="Conner Schiissler" userId="4a9bd6624061a4ca" providerId="LiveId" clId="{3826D481-CDB4-484B-8C59-66071276F75C}" dt="2025-10-21T00:00:27.450" v="4716" actId="1076"/>
          <ac:spMkLst>
            <pc:docMk/>
            <pc:sldMk cId="460602150" sldId="293"/>
            <ac:spMk id="25" creationId="{CC7ED63A-850D-D2A3-BAC4-C214CF42FFFF}"/>
          </ac:spMkLst>
        </pc:spChg>
        <pc:spChg chg="add mod">
          <ac:chgData name="Conner Schiissler" userId="4a9bd6624061a4ca" providerId="LiveId" clId="{3826D481-CDB4-484B-8C59-66071276F75C}" dt="2025-10-21T00:00:33.528" v="4717" actId="1076"/>
          <ac:spMkLst>
            <pc:docMk/>
            <pc:sldMk cId="460602150" sldId="293"/>
            <ac:spMk id="28" creationId="{E085BB4D-5725-8C79-CA53-4D30A0F2A841}"/>
          </ac:spMkLst>
        </pc:spChg>
        <pc:spChg chg="add mod">
          <ac:chgData name="Conner Schiissler" userId="4a9bd6624061a4ca" providerId="LiveId" clId="{3826D481-CDB4-484B-8C59-66071276F75C}" dt="2025-10-21T00:00:27.450" v="4716" actId="1076"/>
          <ac:spMkLst>
            <pc:docMk/>
            <pc:sldMk cId="460602150" sldId="293"/>
            <ac:spMk id="29" creationId="{2434ABA3-293F-FF03-7DA9-241F65AF219A}"/>
          </ac:spMkLst>
        </pc:spChg>
        <pc:spChg chg="add mod">
          <ac:chgData name="Conner Schiissler" userId="4a9bd6624061a4ca" providerId="LiveId" clId="{3826D481-CDB4-484B-8C59-66071276F75C}" dt="2025-10-21T00:00:27.450" v="4716" actId="1076"/>
          <ac:spMkLst>
            <pc:docMk/>
            <pc:sldMk cId="460602150" sldId="293"/>
            <ac:spMk id="30" creationId="{1E091480-F598-A759-06B8-62B356208978}"/>
          </ac:spMkLst>
        </pc:spChg>
        <pc:spChg chg="add mod">
          <ac:chgData name="Conner Schiissler" userId="4a9bd6624061a4ca" providerId="LiveId" clId="{3826D481-CDB4-484B-8C59-66071276F75C}" dt="2025-10-21T00:29:55.371" v="5094" actId="1076"/>
          <ac:spMkLst>
            <pc:docMk/>
            <pc:sldMk cId="460602150" sldId="293"/>
            <ac:spMk id="31" creationId="{5BB278CC-F00E-503B-DB29-C77E4227207C}"/>
          </ac:spMkLst>
        </pc:spChg>
        <pc:spChg chg="add mod">
          <ac:chgData name="Conner Schiissler" userId="4a9bd6624061a4ca" providerId="LiveId" clId="{3826D481-CDB4-484B-8C59-66071276F75C}" dt="2025-10-21T00:00:33.528" v="4717" actId="1076"/>
          <ac:spMkLst>
            <pc:docMk/>
            <pc:sldMk cId="460602150" sldId="293"/>
            <ac:spMk id="34" creationId="{84BF508C-CF98-71DD-F713-46469155ACA4}"/>
          </ac:spMkLst>
        </pc:spChg>
        <pc:spChg chg="add mod">
          <ac:chgData name="Conner Schiissler" userId="4a9bd6624061a4ca" providerId="LiveId" clId="{3826D481-CDB4-484B-8C59-66071276F75C}" dt="2025-10-21T00:00:33.528" v="4717" actId="1076"/>
          <ac:spMkLst>
            <pc:docMk/>
            <pc:sldMk cId="460602150" sldId="293"/>
            <ac:spMk id="37" creationId="{E76CD92A-18E7-56FE-4DBD-40311875CDB0}"/>
          </ac:spMkLst>
        </pc:spChg>
        <pc:spChg chg="add mod">
          <ac:chgData name="Conner Schiissler" userId="4a9bd6624061a4ca" providerId="LiveId" clId="{3826D481-CDB4-484B-8C59-66071276F75C}" dt="2025-10-21T00:00:39.645" v="4718" actId="1076"/>
          <ac:spMkLst>
            <pc:docMk/>
            <pc:sldMk cId="460602150" sldId="293"/>
            <ac:spMk id="38" creationId="{03A1BE0E-E26A-52F0-651E-3BAFB9A96736}"/>
          </ac:spMkLst>
        </pc:spChg>
        <pc:spChg chg="add mod">
          <ac:chgData name="Conner Schiissler" userId="4a9bd6624061a4ca" providerId="LiveId" clId="{3826D481-CDB4-484B-8C59-66071276F75C}" dt="2025-10-21T00:27:37.222" v="5051" actId="1076"/>
          <ac:spMkLst>
            <pc:docMk/>
            <pc:sldMk cId="460602150" sldId="293"/>
            <ac:spMk id="39" creationId="{F31C8BC0-8FE3-272D-4651-A7A3402EF77D}"/>
          </ac:spMkLst>
        </pc:spChg>
        <pc:spChg chg="add mod">
          <ac:chgData name="Conner Schiissler" userId="4a9bd6624061a4ca" providerId="LiveId" clId="{3826D481-CDB4-484B-8C59-66071276F75C}" dt="2025-10-21T00:27:49.478" v="5054" actId="1076"/>
          <ac:spMkLst>
            <pc:docMk/>
            <pc:sldMk cId="460602150" sldId="293"/>
            <ac:spMk id="41" creationId="{0E74F5D8-0A4E-3672-0BFA-4AB9B32BEE4A}"/>
          </ac:spMkLst>
        </pc:spChg>
        <pc:spChg chg="add mod">
          <ac:chgData name="Conner Schiissler" userId="4a9bd6624061a4ca" providerId="LiveId" clId="{3826D481-CDB4-484B-8C59-66071276F75C}" dt="2025-10-21T00:00:39.645" v="4718" actId="1076"/>
          <ac:spMkLst>
            <pc:docMk/>
            <pc:sldMk cId="460602150" sldId="293"/>
            <ac:spMk id="43" creationId="{FB90EB2E-F093-3C4B-3EAC-04E5A0B5B6D9}"/>
          </ac:spMkLst>
        </pc:spChg>
        <pc:spChg chg="add mod ord">
          <ac:chgData name="Conner Schiissler" userId="4a9bd6624061a4ca" providerId="LiveId" clId="{3826D481-CDB4-484B-8C59-66071276F75C}" dt="2025-10-21T00:01:10.649" v="4721" actId="207"/>
          <ac:spMkLst>
            <pc:docMk/>
            <pc:sldMk cId="460602150" sldId="293"/>
            <ac:spMk id="46" creationId="{10AB1049-256F-F1DD-1656-EF14038C57E0}"/>
          </ac:spMkLst>
        </pc:spChg>
        <pc:spChg chg="add mod">
          <ac:chgData name="Conner Schiissler" userId="4a9bd6624061a4ca" providerId="LiveId" clId="{3826D481-CDB4-484B-8C59-66071276F75C}" dt="2025-10-21T00:01:32.799" v="4743" actId="1076"/>
          <ac:spMkLst>
            <pc:docMk/>
            <pc:sldMk cId="460602150" sldId="293"/>
            <ac:spMk id="49" creationId="{3916DA60-A573-A57D-BF0B-C63875F95F8E}"/>
          </ac:spMkLst>
        </pc:spChg>
        <pc:spChg chg="add mod">
          <ac:chgData name="Conner Schiissler" userId="4a9bd6624061a4ca" providerId="LiveId" clId="{3826D481-CDB4-484B-8C59-66071276F75C}" dt="2025-10-21T00:05:22.266" v="4806" actId="113"/>
          <ac:spMkLst>
            <pc:docMk/>
            <pc:sldMk cId="460602150" sldId="293"/>
            <ac:spMk id="6153" creationId="{28AE4873-9F96-DB5C-1D88-C81053FC92B9}"/>
          </ac:spMkLst>
        </pc:spChg>
        <pc:spChg chg="add mod">
          <ac:chgData name="Conner Schiissler" userId="4a9bd6624061a4ca" providerId="LiveId" clId="{3826D481-CDB4-484B-8C59-66071276F75C}" dt="2025-10-21T00:06:35.312" v="4818" actId="1076"/>
          <ac:spMkLst>
            <pc:docMk/>
            <pc:sldMk cId="460602150" sldId="293"/>
            <ac:spMk id="6161" creationId="{B502B1BE-391D-D29D-92B3-83F65CD599A8}"/>
          </ac:spMkLst>
        </pc:spChg>
        <pc:spChg chg="add mod">
          <ac:chgData name="Conner Schiissler" userId="4a9bd6624061a4ca" providerId="LiveId" clId="{3826D481-CDB4-484B-8C59-66071276F75C}" dt="2025-10-21T00:07:07.029" v="4825" actId="1076"/>
          <ac:spMkLst>
            <pc:docMk/>
            <pc:sldMk cId="460602150" sldId="293"/>
            <ac:spMk id="6165" creationId="{F2838A15-81A0-7E96-52DE-CDC2C4E8E128}"/>
          </ac:spMkLst>
        </pc:spChg>
        <pc:spChg chg="add mod">
          <ac:chgData name="Conner Schiissler" userId="4a9bd6624061a4ca" providerId="LiveId" clId="{3826D481-CDB4-484B-8C59-66071276F75C}" dt="2025-10-21T00:29:38.372" v="5091" actId="1076"/>
          <ac:spMkLst>
            <pc:docMk/>
            <pc:sldMk cId="460602150" sldId="293"/>
            <ac:spMk id="6166" creationId="{73694B79-60A9-9A0E-6166-36E4EA245F28}"/>
          </ac:spMkLst>
        </pc:spChg>
        <pc:spChg chg="add mod">
          <ac:chgData name="Conner Schiissler" userId="4a9bd6624061a4ca" providerId="LiveId" clId="{3826D481-CDB4-484B-8C59-66071276F75C}" dt="2025-10-21T00:10:34.854" v="4856" actId="1076"/>
          <ac:spMkLst>
            <pc:docMk/>
            <pc:sldMk cId="460602150" sldId="293"/>
            <ac:spMk id="6167" creationId="{8A624BAC-B82B-CADD-8B43-6ED750BCC9C2}"/>
          </ac:spMkLst>
        </pc:spChg>
        <pc:spChg chg="add mod">
          <ac:chgData name="Conner Schiissler" userId="4a9bd6624061a4ca" providerId="LiveId" clId="{3826D481-CDB4-484B-8C59-66071276F75C}" dt="2025-10-21T00:21:43.288" v="4946" actId="1076"/>
          <ac:spMkLst>
            <pc:docMk/>
            <pc:sldMk cId="460602150" sldId="293"/>
            <ac:spMk id="6173" creationId="{E2BB0EEB-CB30-DEF5-5638-AB23D5D38D97}"/>
          </ac:spMkLst>
        </pc:spChg>
        <pc:picChg chg="add mod ord">
          <ac:chgData name="Conner Schiissler" userId="4a9bd6624061a4ca" providerId="LiveId" clId="{3826D481-CDB4-484B-8C59-66071276F75C}" dt="2025-10-21T00:00:27.450" v="4716" actId="1076"/>
          <ac:picMkLst>
            <pc:docMk/>
            <pc:sldMk cId="460602150" sldId="293"/>
            <ac:picMk id="24" creationId="{249B8F1B-4630-2058-6E0E-19A5CB68F1B7}"/>
          </ac:picMkLst>
        </pc:picChg>
        <pc:picChg chg="add mod">
          <ac:chgData name="Conner Schiissler" userId="4a9bd6624061a4ca" providerId="LiveId" clId="{3826D481-CDB4-484B-8C59-66071276F75C}" dt="2025-10-21T00:00:33.528" v="4717" actId="1076"/>
          <ac:picMkLst>
            <pc:docMk/>
            <pc:sldMk cId="460602150" sldId="293"/>
            <ac:picMk id="32" creationId="{B04A2E02-59F9-6AF4-36AC-F4C870C678AB}"/>
          </ac:picMkLst>
        </pc:picChg>
        <pc:picChg chg="add mod">
          <ac:chgData name="Conner Schiissler" userId="4a9bd6624061a4ca" providerId="LiveId" clId="{3826D481-CDB4-484B-8C59-66071276F75C}" dt="2025-10-21T00:00:33.528" v="4717" actId="1076"/>
          <ac:picMkLst>
            <pc:docMk/>
            <pc:sldMk cId="460602150" sldId="293"/>
            <ac:picMk id="36" creationId="{2699DC6D-EA33-BD4D-2E7A-6D9B6FFA448F}"/>
          </ac:picMkLst>
        </pc:picChg>
        <pc:picChg chg="add mod">
          <ac:chgData name="Conner Schiissler" userId="4a9bd6624061a4ca" providerId="LiveId" clId="{3826D481-CDB4-484B-8C59-66071276F75C}" dt="2025-10-21T00:27:40.162" v="5052" actId="1076"/>
          <ac:picMkLst>
            <pc:docMk/>
            <pc:sldMk cId="460602150" sldId="293"/>
            <ac:picMk id="42" creationId="{DDC8FC41-ECEE-073D-1529-80F689D4F213}"/>
          </ac:picMkLst>
        </pc:picChg>
        <pc:picChg chg="add mod">
          <ac:chgData name="Conner Schiissler" userId="4a9bd6624061a4ca" providerId="LiveId" clId="{3826D481-CDB4-484B-8C59-66071276F75C}" dt="2025-10-21T00:00:39.645" v="4718" actId="1076"/>
          <ac:picMkLst>
            <pc:docMk/>
            <pc:sldMk cId="460602150" sldId="293"/>
            <ac:picMk id="45" creationId="{C8D8E216-836B-017F-F384-53534E080DA7}"/>
          </ac:picMkLst>
        </pc:picChg>
        <pc:picChg chg="add mod">
          <ac:chgData name="Conner Schiissler" userId="4a9bd6624061a4ca" providerId="LiveId" clId="{3826D481-CDB4-484B-8C59-66071276F75C}" dt="2025-10-21T00:01:23.557" v="4725" actId="1076"/>
          <ac:picMkLst>
            <pc:docMk/>
            <pc:sldMk cId="460602150" sldId="293"/>
            <ac:picMk id="48" creationId="{4ABE0652-E65C-B079-79D6-8043924D7908}"/>
          </ac:picMkLst>
        </pc:picChg>
        <pc:picChg chg="add mod">
          <ac:chgData name="Conner Schiissler" userId="4a9bd6624061a4ca" providerId="LiveId" clId="{3826D481-CDB4-484B-8C59-66071276F75C}" dt="2025-10-21T00:10:40.528" v="4858" actId="1076"/>
          <ac:picMkLst>
            <pc:docMk/>
            <pc:sldMk cId="460602150" sldId="293"/>
            <ac:picMk id="51" creationId="{01BD4B77-AABC-B547-136B-7497E8C011A9}"/>
          </ac:picMkLst>
        </pc:picChg>
        <pc:picChg chg="add mod">
          <ac:chgData name="Conner Schiissler" userId="4a9bd6624061a4ca" providerId="LiveId" clId="{3826D481-CDB4-484B-8C59-66071276F75C}" dt="2025-10-21T00:02:35.362" v="4749" actId="1076"/>
          <ac:picMkLst>
            <pc:docMk/>
            <pc:sldMk cId="460602150" sldId="293"/>
            <ac:picMk id="53" creationId="{BA45439F-C7B6-DBA8-E654-5D82DD243A90}"/>
          </ac:picMkLst>
        </pc:picChg>
        <pc:picChg chg="add mod">
          <ac:chgData name="Conner Schiissler" userId="4a9bd6624061a4ca" providerId="LiveId" clId="{3826D481-CDB4-484B-8C59-66071276F75C}" dt="2025-10-20T23:51:39.047" v="4539" actId="1076"/>
          <ac:picMkLst>
            <pc:docMk/>
            <pc:sldMk cId="460602150" sldId="293"/>
            <ac:picMk id="6150" creationId="{AF332CC6-3194-AFAF-BCF1-E79AFCC5409B}"/>
          </ac:picMkLst>
        </pc:picChg>
        <pc:picChg chg="add mod">
          <ac:chgData name="Conner Schiissler" userId="4a9bd6624061a4ca" providerId="LiveId" clId="{3826D481-CDB4-484B-8C59-66071276F75C}" dt="2025-10-21T00:30:08.983" v="5099" actId="207"/>
          <ac:picMkLst>
            <pc:docMk/>
            <pc:sldMk cId="460602150" sldId="293"/>
            <ac:picMk id="6183" creationId="{EB7F5C49-361A-5824-EBA3-73F51BF5F81E}"/>
          </ac:picMkLst>
        </pc:picChg>
        <pc:picChg chg="add mod">
          <ac:chgData name="Conner Schiissler" userId="4a9bd6624061a4ca" providerId="LiveId" clId="{3826D481-CDB4-484B-8C59-66071276F75C}" dt="2025-10-21T00:30:13.012" v="5101" actId="1076"/>
          <ac:picMkLst>
            <pc:docMk/>
            <pc:sldMk cId="460602150" sldId="293"/>
            <ac:picMk id="6184" creationId="{47A6511B-1785-2348-5639-F482DC574008}"/>
          </ac:picMkLst>
        </pc:picChg>
        <pc:picChg chg="add mod">
          <ac:chgData name="Conner Schiissler" userId="4a9bd6624061a4ca" providerId="LiveId" clId="{3826D481-CDB4-484B-8C59-66071276F75C}" dt="2025-10-21T00:30:16.449" v="5103" actId="1076"/>
          <ac:picMkLst>
            <pc:docMk/>
            <pc:sldMk cId="460602150" sldId="293"/>
            <ac:picMk id="6185" creationId="{55B24B13-E7D3-4A3E-7CA7-121405BA3ED8}"/>
          </ac:picMkLst>
        </pc:picChg>
        <pc:picChg chg="add mod">
          <ac:chgData name="Conner Schiissler" userId="4a9bd6624061a4ca" providerId="LiveId" clId="{3826D481-CDB4-484B-8C59-66071276F75C}" dt="2025-10-21T00:30:20.214" v="5105" actId="1076"/>
          <ac:picMkLst>
            <pc:docMk/>
            <pc:sldMk cId="460602150" sldId="293"/>
            <ac:picMk id="6186" creationId="{668F6D65-48F6-38C4-8D33-C3B2D750CBB0}"/>
          </ac:picMkLst>
        </pc:picChg>
        <pc:cxnChg chg="add mod">
          <ac:chgData name="Conner Schiissler" userId="4a9bd6624061a4ca" providerId="LiveId" clId="{3826D481-CDB4-484B-8C59-66071276F75C}" dt="2025-10-21T00:02:55.745" v="4751" actId="208"/>
          <ac:cxnSpMkLst>
            <pc:docMk/>
            <pc:sldMk cId="460602150" sldId="293"/>
            <ac:cxnSpMk id="55" creationId="{33651213-37F4-E195-FB6D-18F3D08FD462}"/>
          </ac:cxnSpMkLst>
        </pc:cxnChg>
        <pc:cxnChg chg="add mod">
          <ac:chgData name="Conner Schiissler" userId="4a9bd6624061a4ca" providerId="LiveId" clId="{3826D481-CDB4-484B-8C59-66071276F75C}" dt="2025-10-21T00:03:21.578" v="4755" actId="208"/>
          <ac:cxnSpMkLst>
            <pc:docMk/>
            <pc:sldMk cId="460602150" sldId="293"/>
            <ac:cxnSpMk id="57" creationId="{8354C2B1-93FD-3689-FA38-7302AD68152B}"/>
          </ac:cxnSpMkLst>
        </pc:cxnChg>
        <pc:cxnChg chg="add mod">
          <ac:chgData name="Conner Schiissler" userId="4a9bd6624061a4ca" providerId="LiveId" clId="{3826D481-CDB4-484B-8C59-66071276F75C}" dt="2025-10-21T00:03:37.688" v="4759" actId="208"/>
          <ac:cxnSpMkLst>
            <pc:docMk/>
            <pc:sldMk cId="460602150" sldId="293"/>
            <ac:cxnSpMk id="60" creationId="{BABCFA33-84E9-FFCB-D428-8546D07E4E00}"/>
          </ac:cxnSpMkLst>
        </pc:cxnChg>
        <pc:cxnChg chg="add mod">
          <ac:chgData name="Conner Schiissler" userId="4a9bd6624061a4ca" providerId="LiveId" clId="{3826D481-CDB4-484B-8C59-66071276F75C}" dt="2025-10-21T00:04:01.648" v="4762" actId="14100"/>
          <ac:cxnSpMkLst>
            <pc:docMk/>
            <pc:sldMk cId="460602150" sldId="293"/>
            <ac:cxnSpMk id="6144" creationId="{4A0B6627-FC66-03EB-1246-D01B3556B00C}"/>
          </ac:cxnSpMkLst>
        </pc:cxnChg>
        <pc:cxnChg chg="add mod">
          <ac:chgData name="Conner Schiissler" userId="4a9bd6624061a4ca" providerId="LiveId" clId="{3826D481-CDB4-484B-8C59-66071276F75C}" dt="2025-10-21T00:29:38.372" v="5091" actId="1076"/>
          <ac:cxnSpMkLst>
            <pc:docMk/>
            <pc:sldMk cId="460602150" sldId="293"/>
            <ac:cxnSpMk id="6148" creationId="{0A77431B-D8E9-995A-B995-4885B92F2DAF}"/>
          </ac:cxnSpMkLst>
        </pc:cxnChg>
        <pc:cxnChg chg="add mod">
          <ac:chgData name="Conner Schiissler" userId="4a9bd6624061a4ca" providerId="LiveId" clId="{3826D481-CDB4-484B-8C59-66071276F75C}" dt="2025-10-21T00:04:44.967" v="4766" actId="208"/>
          <ac:cxnSpMkLst>
            <pc:docMk/>
            <pc:sldMk cId="460602150" sldId="293"/>
            <ac:cxnSpMk id="6151" creationId="{D8AEA0E0-0C84-8F86-9B7F-061678DEB67E}"/>
          </ac:cxnSpMkLst>
        </pc:cxnChg>
        <pc:cxnChg chg="add mod">
          <ac:chgData name="Conner Schiissler" userId="4a9bd6624061a4ca" providerId="LiveId" clId="{3826D481-CDB4-484B-8C59-66071276F75C}" dt="2025-10-21T00:06:03.878" v="4812" actId="208"/>
          <ac:cxnSpMkLst>
            <pc:docMk/>
            <pc:sldMk cId="460602150" sldId="293"/>
            <ac:cxnSpMk id="6158" creationId="{BA03BFED-7971-81DB-3A93-45EE654A5263}"/>
          </ac:cxnSpMkLst>
        </pc:cxnChg>
        <pc:cxnChg chg="add mod">
          <ac:chgData name="Conner Schiissler" userId="4a9bd6624061a4ca" providerId="LiveId" clId="{3826D481-CDB4-484B-8C59-66071276F75C}" dt="2025-10-21T00:06:14.579" v="4815" actId="14100"/>
          <ac:cxnSpMkLst>
            <pc:docMk/>
            <pc:sldMk cId="460602150" sldId="293"/>
            <ac:cxnSpMk id="6160" creationId="{9DAC139D-EF9E-CF71-1A63-F9887EDCD42C}"/>
          </ac:cxnSpMkLst>
        </pc:cxnChg>
        <pc:cxnChg chg="add mod">
          <ac:chgData name="Conner Schiissler" userId="4a9bd6624061a4ca" providerId="LiveId" clId="{3826D481-CDB4-484B-8C59-66071276F75C}" dt="2025-10-21T00:10:43.070" v="4859" actId="14100"/>
          <ac:cxnSpMkLst>
            <pc:docMk/>
            <pc:sldMk cId="460602150" sldId="293"/>
            <ac:cxnSpMk id="6164" creationId="{1A9CE4A7-A301-C7DD-A74D-0FD366883F76}"/>
          </ac:cxnSpMkLst>
        </pc:cxnChg>
        <pc:cxnChg chg="add mod">
          <ac:chgData name="Conner Schiissler" userId="4a9bd6624061a4ca" providerId="LiveId" clId="{3826D481-CDB4-484B-8C59-66071276F75C}" dt="2025-10-21T00:21:13.462" v="4939" actId="208"/>
          <ac:cxnSpMkLst>
            <pc:docMk/>
            <pc:sldMk cId="460602150" sldId="293"/>
            <ac:cxnSpMk id="6172" creationId="{D55F24AD-1CA4-00C0-4950-7BF50CB67075}"/>
          </ac:cxnSpMkLst>
        </pc:cxnChg>
        <pc:cxnChg chg="add mod">
          <ac:chgData name="Conner Schiissler" userId="4a9bd6624061a4ca" providerId="LiveId" clId="{3826D481-CDB4-484B-8C59-66071276F75C}" dt="2025-10-21T00:27:02.312" v="5043" actId="208"/>
          <ac:cxnSpMkLst>
            <pc:docMk/>
            <pc:sldMk cId="460602150" sldId="293"/>
            <ac:cxnSpMk id="6175" creationId="{A4E0EC4A-1A1D-CE60-1510-5ED0B243099E}"/>
          </ac:cxnSpMkLst>
        </pc:cxnChg>
        <pc:cxnChg chg="add mod">
          <ac:chgData name="Conner Schiissler" userId="4a9bd6624061a4ca" providerId="LiveId" clId="{3826D481-CDB4-484B-8C59-66071276F75C}" dt="2025-10-21T00:27:44.062" v="5053" actId="1076"/>
          <ac:cxnSpMkLst>
            <pc:docMk/>
            <pc:sldMk cId="460602150" sldId="293"/>
            <ac:cxnSpMk id="6177" creationId="{68535813-71F6-B7D5-6422-80A0F981BE79}"/>
          </ac:cxnSpMkLst>
        </pc:cxnChg>
      </pc:sldChg>
      <pc:sldChg chg="addSp delSp modSp new mod ord">
        <pc:chgData name="Conner Schiissler" userId="4a9bd6624061a4ca" providerId="LiveId" clId="{3826D481-CDB4-484B-8C59-66071276F75C}" dt="2025-10-21T00:23:25.645" v="4975"/>
        <pc:sldMkLst>
          <pc:docMk/>
          <pc:sldMk cId="3805175974" sldId="294"/>
        </pc:sldMkLst>
        <pc:picChg chg="add mod">
          <ac:chgData name="Conner Schiissler" userId="4a9bd6624061a4ca" providerId="LiveId" clId="{3826D481-CDB4-484B-8C59-66071276F75C}" dt="2025-10-20T23:15:32.731" v="4302" actId="1076"/>
          <ac:picMkLst>
            <pc:docMk/>
            <pc:sldMk cId="3805175974" sldId="294"/>
            <ac:picMk id="4" creationId="{A208E748-E98D-5573-5343-C56E2F29F972}"/>
          </ac:picMkLst>
        </pc:picChg>
      </pc:sldChg>
      <pc:sldChg chg="addSp delSp modSp add mod ord setBg modAnim delDesignElem">
        <pc:chgData name="Conner Schiissler" userId="4a9bd6624061a4ca" providerId="LiveId" clId="{3826D481-CDB4-484B-8C59-66071276F75C}" dt="2025-10-31T16:28:19.836" v="7504" actId="208"/>
        <pc:sldMkLst>
          <pc:docMk/>
          <pc:sldMk cId="1715308905" sldId="295"/>
        </pc:sldMkLst>
        <pc:cxnChg chg="add mod">
          <ac:chgData name="Conner Schiissler" userId="4a9bd6624061a4ca" providerId="LiveId" clId="{3826D481-CDB4-484B-8C59-66071276F75C}" dt="2025-10-31T16:28:19.836" v="7504" actId="208"/>
          <ac:cxnSpMkLst>
            <pc:docMk/>
            <pc:sldMk cId="1715308905" sldId="295"/>
            <ac:cxnSpMk id="3" creationId="{066DE2D9-AC3C-545A-D8D0-CDED48E00104}"/>
          </ac:cxnSpMkLst>
        </pc:cxnChg>
      </pc:sldChg>
      <pc:sldChg chg="addSp delSp modSp add mod">
        <pc:chgData name="Conner Schiissler" userId="4a9bd6624061a4ca" providerId="LiveId" clId="{3826D481-CDB4-484B-8C59-66071276F75C}" dt="2025-10-30T23:09:45.965" v="7172" actId="1076"/>
        <pc:sldMkLst>
          <pc:docMk/>
          <pc:sldMk cId="1712374630" sldId="297"/>
        </pc:sldMkLst>
        <pc:spChg chg="add mod">
          <ac:chgData name="Conner Schiissler" userId="4a9bd6624061a4ca" providerId="LiveId" clId="{3826D481-CDB4-484B-8C59-66071276F75C}" dt="2025-10-30T23:09:45.965" v="7172" actId="1076"/>
          <ac:spMkLst>
            <pc:docMk/>
            <pc:sldMk cId="1712374630" sldId="297"/>
            <ac:spMk id="2" creationId="{80E3F514-57EA-3A98-A1F0-55D71D2177CE}"/>
          </ac:spMkLst>
        </pc:spChg>
        <pc:spChg chg="mod">
          <ac:chgData name="Conner Schiissler" userId="4a9bd6624061a4ca" providerId="LiveId" clId="{3826D481-CDB4-484B-8C59-66071276F75C}" dt="2025-10-28T19:53:17.023" v="5423" actId="20577"/>
          <ac:spMkLst>
            <pc:docMk/>
            <pc:sldMk cId="1712374630" sldId="297"/>
            <ac:spMk id="3" creationId="{1CD6289F-5F4F-4DD5-C52C-79289AB70419}"/>
          </ac:spMkLst>
        </pc:spChg>
        <pc:picChg chg="add mod">
          <ac:chgData name="Conner Schiissler" userId="4a9bd6624061a4ca" providerId="LiveId" clId="{3826D481-CDB4-484B-8C59-66071276F75C}" dt="2025-10-30T23:09:34.393" v="7167" actId="1076"/>
          <ac:picMkLst>
            <pc:docMk/>
            <pc:sldMk cId="1712374630" sldId="297"/>
            <ac:picMk id="6" creationId="{FBB20CB7-980B-72E0-0575-E9D0D87D07D6}"/>
          </ac:picMkLst>
        </pc:picChg>
      </pc:sldChg>
      <pc:sldChg chg="addSp delSp modSp add mod ord">
        <pc:chgData name="Conner Schiissler" userId="4a9bd6624061a4ca" providerId="LiveId" clId="{3826D481-CDB4-484B-8C59-66071276F75C}" dt="2025-10-30T23:08:44.747" v="7164" actId="1076"/>
        <pc:sldMkLst>
          <pc:docMk/>
          <pc:sldMk cId="3353178650" sldId="298"/>
        </pc:sldMkLst>
        <pc:spChg chg="add mod">
          <ac:chgData name="Conner Schiissler" userId="4a9bd6624061a4ca" providerId="LiveId" clId="{3826D481-CDB4-484B-8C59-66071276F75C}" dt="2025-10-30T23:08:44.747" v="7164" actId="1076"/>
          <ac:spMkLst>
            <pc:docMk/>
            <pc:sldMk cId="3353178650" sldId="298"/>
            <ac:spMk id="2" creationId="{9F5C2B8A-B86C-0896-CFB1-ACD022599E4C}"/>
          </ac:spMkLst>
        </pc:spChg>
        <pc:spChg chg="mod">
          <ac:chgData name="Conner Schiissler" userId="4a9bd6624061a4ca" providerId="LiveId" clId="{3826D481-CDB4-484B-8C59-66071276F75C}" dt="2025-10-28T19:54:50.204" v="5656" actId="20577"/>
          <ac:spMkLst>
            <pc:docMk/>
            <pc:sldMk cId="3353178650" sldId="298"/>
            <ac:spMk id="3" creationId="{EE79F649-224B-E171-26DA-CBDC6A0C666F}"/>
          </ac:spMkLst>
        </pc:spChg>
        <pc:picChg chg="add mod">
          <ac:chgData name="Conner Schiissler" userId="4a9bd6624061a4ca" providerId="LiveId" clId="{3826D481-CDB4-484B-8C59-66071276F75C}" dt="2025-10-30T23:06:23.718" v="7150" actId="1076"/>
          <ac:picMkLst>
            <pc:docMk/>
            <pc:sldMk cId="3353178650" sldId="298"/>
            <ac:picMk id="1028" creationId="{81E7CD0F-30B8-DEFD-3859-27AAB6A0F550}"/>
          </ac:picMkLst>
        </pc:picChg>
      </pc:sldChg>
      <pc:sldChg chg="addSp delSp modSp add mod delAnim modAnim">
        <pc:chgData name="Conner Schiissler" userId="4a9bd6624061a4ca" providerId="LiveId" clId="{3826D481-CDB4-484B-8C59-66071276F75C}" dt="2025-10-31T00:13:37.460" v="7403" actId="20577"/>
        <pc:sldMkLst>
          <pc:docMk/>
          <pc:sldMk cId="235216834" sldId="299"/>
        </pc:sldMkLst>
        <pc:spChg chg="mod">
          <ac:chgData name="Conner Schiissler" userId="4a9bd6624061a4ca" providerId="LiveId" clId="{3826D481-CDB4-484B-8C59-66071276F75C}" dt="2025-10-31T00:13:37.460" v="7403" actId="20577"/>
          <ac:spMkLst>
            <pc:docMk/>
            <pc:sldMk cId="235216834" sldId="299"/>
            <ac:spMk id="2" creationId="{F14FD879-6058-98BE-41C5-00DE7CD6CE91}"/>
          </ac:spMkLst>
        </pc:spChg>
        <pc:spChg chg="add mod">
          <ac:chgData name="Conner Schiissler" userId="4a9bd6624061a4ca" providerId="LiveId" clId="{3826D481-CDB4-484B-8C59-66071276F75C}" dt="2025-10-30T23:05:33.877" v="7145" actId="1076"/>
          <ac:spMkLst>
            <pc:docMk/>
            <pc:sldMk cId="235216834" sldId="299"/>
            <ac:spMk id="36" creationId="{EC25611B-1722-3450-EB08-2C044246BB10}"/>
          </ac:spMkLst>
        </pc:spChg>
        <pc:spChg chg="add mod">
          <ac:chgData name="Conner Schiissler" userId="4a9bd6624061a4ca" providerId="LiveId" clId="{3826D481-CDB4-484B-8C59-66071276F75C}" dt="2025-10-30T23:26:34.491" v="7218" actId="114"/>
          <ac:spMkLst>
            <pc:docMk/>
            <pc:sldMk cId="235216834" sldId="299"/>
            <ac:spMk id="74" creationId="{A5F36035-4859-168F-82B2-2D935BCF8994}"/>
          </ac:spMkLst>
        </pc:spChg>
        <pc:spChg chg="add mod">
          <ac:chgData name="Conner Schiissler" userId="4a9bd6624061a4ca" providerId="LiveId" clId="{3826D481-CDB4-484B-8C59-66071276F75C}" dt="2025-10-30T22:29:21.360" v="6332" actId="1076"/>
          <ac:spMkLst>
            <pc:docMk/>
            <pc:sldMk cId="235216834" sldId="299"/>
            <ac:spMk id="83" creationId="{0E7B836A-BAC0-AF71-7D8C-FF64C75ADCDC}"/>
          </ac:spMkLst>
        </pc:spChg>
        <pc:spChg chg="add mod">
          <ac:chgData name="Conner Schiissler" userId="4a9bd6624061a4ca" providerId="LiveId" clId="{3826D481-CDB4-484B-8C59-66071276F75C}" dt="2025-10-30T22:29:21.360" v="6332" actId="1076"/>
          <ac:spMkLst>
            <pc:docMk/>
            <pc:sldMk cId="235216834" sldId="299"/>
            <ac:spMk id="84" creationId="{516A527E-ADE1-725A-3FE6-6998E7A43A47}"/>
          </ac:spMkLst>
        </pc:spChg>
        <pc:spChg chg="add mod">
          <ac:chgData name="Conner Schiissler" userId="4a9bd6624061a4ca" providerId="LiveId" clId="{3826D481-CDB4-484B-8C59-66071276F75C}" dt="2025-10-30T22:29:21.360" v="6332" actId="1076"/>
          <ac:spMkLst>
            <pc:docMk/>
            <pc:sldMk cId="235216834" sldId="299"/>
            <ac:spMk id="85" creationId="{A2C1378A-F67A-D6A7-8279-49A18369D3B8}"/>
          </ac:spMkLst>
        </pc:spChg>
        <pc:spChg chg="add mod">
          <ac:chgData name="Conner Schiissler" userId="4a9bd6624061a4ca" providerId="LiveId" clId="{3826D481-CDB4-484B-8C59-66071276F75C}" dt="2025-10-30T23:25:24.070" v="7214" actId="1076"/>
          <ac:spMkLst>
            <pc:docMk/>
            <pc:sldMk cId="235216834" sldId="299"/>
            <ac:spMk id="86" creationId="{7719544A-4E9A-771F-3F55-5357ADE5FBC3}"/>
          </ac:spMkLst>
        </pc:spChg>
        <pc:spChg chg="add mod">
          <ac:chgData name="Conner Schiissler" userId="4a9bd6624061a4ca" providerId="LiveId" clId="{3826D481-CDB4-484B-8C59-66071276F75C}" dt="2025-10-30T22:29:21.360" v="6332" actId="1076"/>
          <ac:spMkLst>
            <pc:docMk/>
            <pc:sldMk cId="235216834" sldId="299"/>
            <ac:spMk id="87" creationId="{DF7B7170-4D3B-C9C1-2232-22F184916C59}"/>
          </ac:spMkLst>
        </pc:spChg>
        <pc:spChg chg="add mod">
          <ac:chgData name="Conner Schiissler" userId="4a9bd6624061a4ca" providerId="LiveId" clId="{3826D481-CDB4-484B-8C59-66071276F75C}" dt="2025-10-30T22:29:21.360" v="6332" actId="1076"/>
          <ac:spMkLst>
            <pc:docMk/>
            <pc:sldMk cId="235216834" sldId="299"/>
            <ac:spMk id="88" creationId="{997F4C5C-FDB9-32E8-36B4-8C913AA7F8FE}"/>
          </ac:spMkLst>
        </pc:spChg>
        <pc:picChg chg="add mod">
          <ac:chgData name="Conner Schiissler" userId="4a9bd6624061a4ca" providerId="LiveId" clId="{3826D481-CDB4-484B-8C59-66071276F75C}" dt="2025-10-30T22:29:21.360" v="6332" actId="1076"/>
          <ac:picMkLst>
            <pc:docMk/>
            <pc:sldMk cId="235216834" sldId="299"/>
            <ac:picMk id="37" creationId="{0D7D9A77-9542-9E87-9BB4-FA77697F3FA1}"/>
          </ac:picMkLst>
        </pc:picChg>
        <pc:picChg chg="add mod">
          <ac:chgData name="Conner Schiissler" userId="4a9bd6624061a4ca" providerId="LiveId" clId="{3826D481-CDB4-484B-8C59-66071276F75C}" dt="2025-10-30T22:29:21.360" v="6332" actId="1076"/>
          <ac:picMkLst>
            <pc:docMk/>
            <pc:sldMk cId="235216834" sldId="299"/>
            <ac:picMk id="40" creationId="{B2C3DEC4-BE86-2828-97C9-94FDE4E3A3C9}"/>
          </ac:picMkLst>
        </pc:picChg>
        <pc:picChg chg="add mod">
          <ac:chgData name="Conner Schiissler" userId="4a9bd6624061a4ca" providerId="LiveId" clId="{3826D481-CDB4-484B-8C59-66071276F75C}" dt="2025-10-30T22:29:21.360" v="6332" actId="1076"/>
          <ac:picMkLst>
            <pc:docMk/>
            <pc:sldMk cId="235216834" sldId="299"/>
            <ac:picMk id="50" creationId="{D07C316A-BB69-7B4D-BABA-1CF2D6044204}"/>
          </ac:picMkLst>
        </pc:picChg>
        <pc:cxnChg chg="add mod">
          <ac:chgData name="Conner Schiissler" userId="4a9bd6624061a4ca" providerId="LiveId" clId="{3826D481-CDB4-484B-8C59-66071276F75C}" dt="2025-10-30T22:27:12.435" v="6267" actId="1076"/>
          <ac:cxnSpMkLst>
            <pc:docMk/>
            <pc:sldMk cId="235216834" sldId="299"/>
            <ac:cxnSpMk id="52" creationId="{C81C0175-486B-F1F8-6526-CB98C255A12E}"/>
          </ac:cxnSpMkLst>
        </pc:cxnChg>
        <pc:cxnChg chg="add mod">
          <ac:chgData name="Conner Schiissler" userId="4a9bd6624061a4ca" providerId="LiveId" clId="{3826D481-CDB4-484B-8C59-66071276F75C}" dt="2025-10-30T22:27:12.435" v="6267" actId="1076"/>
          <ac:cxnSpMkLst>
            <pc:docMk/>
            <pc:sldMk cId="235216834" sldId="299"/>
            <ac:cxnSpMk id="54" creationId="{086CF663-CF35-DECC-975C-C190549496B9}"/>
          </ac:cxnSpMkLst>
        </pc:cxnChg>
        <pc:cxnChg chg="add mod">
          <ac:chgData name="Conner Schiissler" userId="4a9bd6624061a4ca" providerId="LiveId" clId="{3826D481-CDB4-484B-8C59-66071276F75C}" dt="2025-10-30T22:27:12.435" v="6267" actId="1076"/>
          <ac:cxnSpMkLst>
            <pc:docMk/>
            <pc:sldMk cId="235216834" sldId="299"/>
            <ac:cxnSpMk id="57" creationId="{885889A4-CA25-3CD8-0AA4-70262EA58E35}"/>
          </ac:cxnSpMkLst>
        </pc:cxnChg>
        <pc:cxnChg chg="add mod">
          <ac:chgData name="Conner Schiissler" userId="4a9bd6624061a4ca" providerId="LiveId" clId="{3826D481-CDB4-484B-8C59-66071276F75C}" dt="2025-10-30T22:27:12.435" v="6267" actId="1076"/>
          <ac:cxnSpMkLst>
            <pc:docMk/>
            <pc:sldMk cId="235216834" sldId="299"/>
            <ac:cxnSpMk id="66" creationId="{A8A0ECF8-73BA-33AD-7B49-2832600DA6D8}"/>
          </ac:cxnSpMkLst>
        </pc:cxnChg>
      </pc:sldChg>
      <pc:sldChg chg="addSp delSp modSp add mod delAnim modAnim">
        <pc:chgData name="Conner Schiissler" userId="4a9bd6624061a4ca" providerId="LiveId" clId="{3826D481-CDB4-484B-8C59-66071276F75C}" dt="2025-10-31T19:20:28.654" v="7651"/>
        <pc:sldMkLst>
          <pc:docMk/>
          <pc:sldMk cId="1251428653" sldId="301"/>
        </pc:sldMkLst>
        <pc:spChg chg="mod">
          <ac:chgData name="Conner Schiissler" userId="4a9bd6624061a4ca" providerId="LiveId" clId="{3826D481-CDB4-484B-8C59-66071276F75C}" dt="2025-10-31T00:13:34.293" v="7397" actId="20577"/>
          <ac:spMkLst>
            <pc:docMk/>
            <pc:sldMk cId="1251428653" sldId="301"/>
            <ac:spMk id="2" creationId="{F51B4A0B-7ABF-D80B-852D-7278DCC50C1B}"/>
          </ac:spMkLst>
        </pc:spChg>
        <pc:spChg chg="add mod">
          <ac:chgData name="Conner Schiissler" userId="4a9bd6624061a4ca" providerId="LiveId" clId="{3826D481-CDB4-484B-8C59-66071276F75C}" dt="2025-10-30T22:36:05.211" v="6496" actId="1076"/>
          <ac:spMkLst>
            <pc:docMk/>
            <pc:sldMk cId="1251428653" sldId="301"/>
            <ac:spMk id="12" creationId="{4A01C3F5-640D-07E0-5A75-539170D8B827}"/>
          </ac:spMkLst>
        </pc:spChg>
        <pc:spChg chg="add mod">
          <ac:chgData name="Conner Schiissler" userId="4a9bd6624061a4ca" providerId="LiveId" clId="{3826D481-CDB4-484B-8C59-66071276F75C}" dt="2025-10-30T22:36:16.905" v="6510" actId="1076"/>
          <ac:spMkLst>
            <pc:docMk/>
            <pc:sldMk cId="1251428653" sldId="301"/>
            <ac:spMk id="13" creationId="{E8B9D5AF-C2BF-B6B3-B9B3-E35910A32128}"/>
          </ac:spMkLst>
        </pc:spChg>
        <pc:spChg chg="add mod">
          <ac:chgData name="Conner Schiissler" userId="4a9bd6624061a4ca" providerId="LiveId" clId="{3826D481-CDB4-484B-8C59-66071276F75C}" dt="2025-10-30T22:36:32.581" v="6514" actId="20577"/>
          <ac:spMkLst>
            <pc:docMk/>
            <pc:sldMk cId="1251428653" sldId="301"/>
            <ac:spMk id="14" creationId="{1CE58C25-5CCA-C2BD-CC2C-CEF672A2F7DB}"/>
          </ac:spMkLst>
        </pc:spChg>
        <pc:spChg chg="add mod">
          <ac:chgData name="Conner Schiissler" userId="4a9bd6624061a4ca" providerId="LiveId" clId="{3826D481-CDB4-484B-8C59-66071276F75C}" dt="2025-10-30T22:36:40.701" v="6518" actId="20577"/>
          <ac:spMkLst>
            <pc:docMk/>
            <pc:sldMk cId="1251428653" sldId="301"/>
            <ac:spMk id="15" creationId="{5215CB9B-60BC-9933-6BC4-E188B6994CF2}"/>
          </ac:spMkLst>
        </pc:spChg>
        <pc:spChg chg="add mod">
          <ac:chgData name="Conner Schiissler" userId="4a9bd6624061a4ca" providerId="LiveId" clId="{3826D481-CDB4-484B-8C59-66071276F75C}" dt="2025-10-30T22:36:57.626" v="6533" actId="1076"/>
          <ac:spMkLst>
            <pc:docMk/>
            <pc:sldMk cId="1251428653" sldId="301"/>
            <ac:spMk id="16" creationId="{B03FAA20-54A7-1E0C-EFD6-DB0B9886A75D}"/>
          </ac:spMkLst>
        </pc:spChg>
        <pc:spChg chg="add mod">
          <ac:chgData name="Conner Schiissler" userId="4a9bd6624061a4ca" providerId="LiveId" clId="{3826D481-CDB4-484B-8C59-66071276F75C}" dt="2025-10-30T22:37:03.595" v="6537" actId="20577"/>
          <ac:spMkLst>
            <pc:docMk/>
            <pc:sldMk cId="1251428653" sldId="301"/>
            <ac:spMk id="17" creationId="{4E2B1E7A-63EF-90B3-BF9D-3D57FDE8FABA}"/>
          </ac:spMkLst>
        </pc:spChg>
        <pc:spChg chg="add mod">
          <ac:chgData name="Conner Schiissler" userId="4a9bd6624061a4ca" providerId="LiveId" clId="{3826D481-CDB4-484B-8C59-66071276F75C}" dt="2025-10-30T22:44:37.126" v="6644" actId="1076"/>
          <ac:spMkLst>
            <pc:docMk/>
            <pc:sldMk cId="1251428653" sldId="301"/>
            <ac:spMk id="18" creationId="{8926CEB0-2A5C-D51E-C8E5-8962D726D0C5}"/>
          </ac:spMkLst>
        </pc:spChg>
        <pc:spChg chg="add mod">
          <ac:chgData name="Conner Schiissler" userId="4a9bd6624061a4ca" providerId="LiveId" clId="{3826D481-CDB4-484B-8C59-66071276F75C}" dt="2025-10-30T22:41:44.827" v="6624" actId="1076"/>
          <ac:spMkLst>
            <pc:docMk/>
            <pc:sldMk cId="1251428653" sldId="301"/>
            <ac:spMk id="61" creationId="{A531C085-EC19-A6E1-A87F-B97CB0A7C57B}"/>
          </ac:spMkLst>
        </pc:spChg>
        <pc:spChg chg="add mod">
          <ac:chgData name="Conner Schiissler" userId="4a9bd6624061a4ca" providerId="LiveId" clId="{3826D481-CDB4-484B-8C59-66071276F75C}" dt="2025-10-30T22:44:48.864" v="6648" actId="1076"/>
          <ac:spMkLst>
            <pc:docMk/>
            <pc:sldMk cId="1251428653" sldId="301"/>
            <ac:spMk id="68" creationId="{EB113095-4D88-4054-1610-3D77D2002BE1}"/>
          </ac:spMkLst>
        </pc:spChg>
        <pc:spChg chg="mod">
          <ac:chgData name="Conner Schiissler" userId="4a9bd6624061a4ca" providerId="LiveId" clId="{3826D481-CDB4-484B-8C59-66071276F75C}" dt="2025-10-31T18:43:13.655" v="7568" actId="20577"/>
          <ac:spMkLst>
            <pc:docMk/>
            <pc:sldMk cId="1251428653" sldId="301"/>
            <ac:spMk id="74" creationId="{5D25E3F7-8A54-FDE3-7E68-6BD4EB4D2E75}"/>
          </ac:spMkLst>
        </pc:spChg>
        <pc:picChg chg="add mod">
          <ac:chgData name="Conner Schiissler" userId="4a9bd6624061a4ca" providerId="LiveId" clId="{3826D481-CDB4-484B-8C59-66071276F75C}" dt="2025-10-30T22:33:47.594" v="6442" actId="1076"/>
          <ac:picMkLst>
            <pc:docMk/>
            <pc:sldMk cId="1251428653" sldId="301"/>
            <ac:picMk id="3" creationId="{64257385-98BD-54E4-0A2F-B0D00E849906}"/>
          </ac:picMkLst>
        </pc:picChg>
        <pc:picChg chg="add mod">
          <ac:chgData name="Conner Schiissler" userId="4a9bd6624061a4ca" providerId="LiveId" clId="{3826D481-CDB4-484B-8C59-66071276F75C}" dt="2025-10-31T14:16:59.626" v="7479" actId="208"/>
          <ac:picMkLst>
            <pc:docMk/>
            <pc:sldMk cId="1251428653" sldId="301"/>
            <ac:picMk id="4" creationId="{38799BC2-2B4A-760B-63C4-90DB0E2BD98D}"/>
          </ac:picMkLst>
        </pc:picChg>
        <pc:picChg chg="add mod">
          <ac:chgData name="Conner Schiissler" userId="4a9bd6624061a4ca" providerId="LiveId" clId="{3826D481-CDB4-484B-8C59-66071276F75C}" dt="2025-10-31T14:17:13.130" v="7483" actId="208"/>
          <ac:picMkLst>
            <pc:docMk/>
            <pc:sldMk cId="1251428653" sldId="301"/>
            <ac:picMk id="5" creationId="{AA6038C2-9880-D087-5C83-FCC0DDE55BAB}"/>
          </ac:picMkLst>
        </pc:picChg>
        <pc:picChg chg="add mod">
          <ac:chgData name="Conner Schiissler" userId="4a9bd6624061a4ca" providerId="LiveId" clId="{3826D481-CDB4-484B-8C59-66071276F75C}" dt="2025-10-31T14:17:29.784" v="7487" actId="208"/>
          <ac:picMkLst>
            <pc:docMk/>
            <pc:sldMk cId="1251428653" sldId="301"/>
            <ac:picMk id="6" creationId="{7F4F35CF-E132-163F-FA63-8E46703C3C06}"/>
          </ac:picMkLst>
        </pc:picChg>
        <pc:picChg chg="add mod">
          <ac:chgData name="Conner Schiissler" userId="4a9bd6624061a4ca" providerId="LiveId" clId="{3826D481-CDB4-484B-8C59-66071276F75C}" dt="2025-10-31T14:17:03.642" v="7481" actId="208"/>
          <ac:picMkLst>
            <pc:docMk/>
            <pc:sldMk cId="1251428653" sldId="301"/>
            <ac:picMk id="8" creationId="{71D63E14-B3FC-6001-0828-165907261789}"/>
          </ac:picMkLst>
        </pc:picChg>
        <pc:picChg chg="add mod">
          <ac:chgData name="Conner Schiissler" userId="4a9bd6624061a4ca" providerId="LiveId" clId="{3826D481-CDB4-484B-8C59-66071276F75C}" dt="2025-10-31T14:17:32.268" v="7489" actId="207"/>
          <ac:picMkLst>
            <pc:docMk/>
            <pc:sldMk cId="1251428653" sldId="301"/>
            <ac:picMk id="9" creationId="{8BC09C17-7120-9CF0-E456-DECAADDF0AB3}"/>
          </ac:picMkLst>
        </pc:picChg>
        <pc:picChg chg="mod">
          <ac:chgData name="Conner Schiissler" userId="4a9bd6624061a4ca" providerId="LiveId" clId="{3826D481-CDB4-484B-8C59-66071276F75C}" dt="2025-10-30T22:30:49.460" v="6433" actId="1076"/>
          <ac:picMkLst>
            <pc:docMk/>
            <pc:sldMk cId="1251428653" sldId="301"/>
            <ac:picMk id="40" creationId="{96D54A75-696B-7226-7CFE-ADD04F03B04E}"/>
          </ac:picMkLst>
        </pc:picChg>
        <pc:picChg chg="add mod">
          <ac:chgData name="Conner Schiissler" userId="4a9bd6624061a4ca" providerId="LiveId" clId="{3826D481-CDB4-484B-8C59-66071276F75C}" dt="2025-10-31T14:17:15.544" v="7485" actId="207"/>
          <ac:picMkLst>
            <pc:docMk/>
            <pc:sldMk cId="1251428653" sldId="301"/>
            <ac:picMk id="65" creationId="{65701AC7-C96D-0B63-5A15-B24A20878960}"/>
          </ac:picMkLst>
        </pc:picChg>
        <pc:cxnChg chg="add mod">
          <ac:chgData name="Conner Schiissler" userId="4a9bd6624061a4ca" providerId="LiveId" clId="{3826D481-CDB4-484B-8C59-66071276F75C}" dt="2025-10-30T22:37:36.893" v="6575" actId="208"/>
          <ac:cxnSpMkLst>
            <pc:docMk/>
            <pc:sldMk cId="1251428653" sldId="301"/>
            <ac:cxnSpMk id="20" creationId="{123173F8-BE78-CD6D-E51B-C751BA9D4035}"/>
          </ac:cxnSpMkLst>
        </pc:cxnChg>
        <pc:cxnChg chg="add mod">
          <ac:chgData name="Conner Schiissler" userId="4a9bd6624061a4ca" providerId="LiveId" clId="{3826D481-CDB4-484B-8C59-66071276F75C}" dt="2025-10-30T22:37:47.826" v="6577" actId="208"/>
          <ac:cxnSpMkLst>
            <pc:docMk/>
            <pc:sldMk cId="1251428653" sldId="301"/>
            <ac:cxnSpMk id="22" creationId="{3634162C-5F7C-44B8-B519-D427CF6CE804}"/>
          </ac:cxnSpMkLst>
        </pc:cxnChg>
        <pc:cxnChg chg="add mod">
          <ac:chgData name="Conner Schiissler" userId="4a9bd6624061a4ca" providerId="LiveId" clId="{3826D481-CDB4-484B-8C59-66071276F75C}" dt="2025-10-30T22:38:00.440" v="6579" actId="208"/>
          <ac:cxnSpMkLst>
            <pc:docMk/>
            <pc:sldMk cId="1251428653" sldId="301"/>
            <ac:cxnSpMk id="24" creationId="{CB5F50E3-526A-002F-DB9B-83D157C1BBED}"/>
          </ac:cxnSpMkLst>
        </pc:cxnChg>
        <pc:cxnChg chg="add mod">
          <ac:chgData name="Conner Schiissler" userId="4a9bd6624061a4ca" providerId="LiveId" clId="{3826D481-CDB4-484B-8C59-66071276F75C}" dt="2025-10-30T22:38:15.723" v="6584" actId="14100"/>
          <ac:cxnSpMkLst>
            <pc:docMk/>
            <pc:sldMk cId="1251428653" sldId="301"/>
            <ac:cxnSpMk id="26" creationId="{E6F693BE-1B09-7BDE-D80D-A382BB25676B}"/>
          </ac:cxnSpMkLst>
        </pc:cxnChg>
        <pc:cxnChg chg="add mod">
          <ac:chgData name="Conner Schiissler" userId="4a9bd6624061a4ca" providerId="LiveId" clId="{3826D481-CDB4-484B-8C59-66071276F75C}" dt="2025-10-30T22:38:12.827" v="6583" actId="208"/>
          <ac:cxnSpMkLst>
            <pc:docMk/>
            <pc:sldMk cId="1251428653" sldId="301"/>
            <ac:cxnSpMk id="28" creationId="{0CD0712B-24B9-3C96-9E3F-A99089E42BC5}"/>
          </ac:cxnSpMkLst>
        </pc:cxnChg>
        <pc:cxnChg chg="add mod">
          <ac:chgData name="Conner Schiissler" userId="4a9bd6624061a4ca" providerId="LiveId" clId="{3826D481-CDB4-484B-8C59-66071276F75C}" dt="2025-10-30T22:38:57.546" v="6595" actId="14100"/>
          <ac:cxnSpMkLst>
            <pc:docMk/>
            <pc:sldMk cId="1251428653" sldId="301"/>
            <ac:cxnSpMk id="31" creationId="{749A5851-2FEA-2311-A3FD-64C1A030C533}"/>
          </ac:cxnSpMkLst>
        </pc:cxnChg>
        <pc:cxnChg chg="add mod">
          <ac:chgData name="Conner Schiissler" userId="4a9bd6624061a4ca" providerId="LiveId" clId="{3826D481-CDB4-484B-8C59-66071276F75C}" dt="2025-10-30T22:38:53.285" v="6593" actId="1076"/>
          <ac:cxnSpMkLst>
            <pc:docMk/>
            <pc:sldMk cId="1251428653" sldId="301"/>
            <ac:cxnSpMk id="35" creationId="{42FB9608-E549-5659-77D6-0F95032CBC45}"/>
          </ac:cxnSpMkLst>
        </pc:cxnChg>
        <pc:cxnChg chg="add mod">
          <ac:chgData name="Conner Schiissler" userId="4a9bd6624061a4ca" providerId="LiveId" clId="{3826D481-CDB4-484B-8C59-66071276F75C}" dt="2025-10-30T22:38:49.561" v="6592" actId="208"/>
          <ac:cxnSpMkLst>
            <pc:docMk/>
            <pc:sldMk cId="1251428653" sldId="301"/>
            <ac:cxnSpMk id="39" creationId="{8505824B-B250-1D75-695B-1DE571FB26ED}"/>
          </ac:cxnSpMkLst>
        </pc:cxnChg>
        <pc:cxnChg chg="add mod">
          <ac:chgData name="Conner Schiissler" userId="4a9bd6624061a4ca" providerId="LiveId" clId="{3826D481-CDB4-484B-8C59-66071276F75C}" dt="2025-10-30T22:39:08.260" v="6598" actId="208"/>
          <ac:cxnSpMkLst>
            <pc:docMk/>
            <pc:sldMk cId="1251428653" sldId="301"/>
            <ac:cxnSpMk id="43" creationId="{B3D0346B-8F5A-109C-D44B-F30F5F8676ED}"/>
          </ac:cxnSpMkLst>
        </pc:cxnChg>
        <pc:cxnChg chg="add mod">
          <ac:chgData name="Conner Schiissler" userId="4a9bd6624061a4ca" providerId="LiveId" clId="{3826D481-CDB4-484B-8C59-66071276F75C}" dt="2025-10-30T22:39:16.452" v="6600" actId="208"/>
          <ac:cxnSpMkLst>
            <pc:docMk/>
            <pc:sldMk cId="1251428653" sldId="301"/>
            <ac:cxnSpMk id="45" creationId="{C80963FE-AF89-4F21-1F0F-0C2AF2426959}"/>
          </ac:cxnSpMkLst>
        </pc:cxnChg>
        <pc:cxnChg chg="add mod">
          <ac:chgData name="Conner Schiissler" userId="4a9bd6624061a4ca" providerId="LiveId" clId="{3826D481-CDB4-484B-8C59-66071276F75C}" dt="2025-10-30T22:39:52.550" v="6605" actId="1076"/>
          <ac:cxnSpMkLst>
            <pc:docMk/>
            <pc:sldMk cId="1251428653" sldId="301"/>
            <ac:cxnSpMk id="48" creationId="{0D9C1BF9-507A-E68A-A745-518866765D75}"/>
          </ac:cxnSpMkLst>
        </pc:cxnChg>
        <pc:cxnChg chg="add mod">
          <ac:chgData name="Conner Schiissler" userId="4a9bd6624061a4ca" providerId="LiveId" clId="{3826D481-CDB4-484B-8C59-66071276F75C}" dt="2025-10-30T22:40:13.098" v="6613" actId="1076"/>
          <ac:cxnSpMkLst>
            <pc:docMk/>
            <pc:sldMk cId="1251428653" sldId="301"/>
            <ac:cxnSpMk id="49" creationId="{3FF3127E-6C50-CDC0-4F47-7531D23B3A68}"/>
          </ac:cxnSpMkLst>
        </pc:cxnChg>
        <pc:cxnChg chg="add mod">
          <ac:chgData name="Conner Schiissler" userId="4a9bd6624061a4ca" providerId="LiveId" clId="{3826D481-CDB4-484B-8C59-66071276F75C}" dt="2025-10-30T22:40:08.715" v="6612" actId="1076"/>
          <ac:cxnSpMkLst>
            <pc:docMk/>
            <pc:sldMk cId="1251428653" sldId="301"/>
            <ac:cxnSpMk id="53" creationId="{52092FE6-F8D3-1F81-FEC9-66758FCC41C4}"/>
          </ac:cxnSpMkLst>
        </pc:cxnChg>
        <pc:cxnChg chg="add mod">
          <ac:chgData name="Conner Schiissler" userId="4a9bd6624061a4ca" providerId="LiveId" clId="{3826D481-CDB4-484B-8C59-66071276F75C}" dt="2025-10-30T22:41:28.983" v="6617" actId="208"/>
          <ac:cxnSpMkLst>
            <pc:docMk/>
            <pc:sldMk cId="1251428653" sldId="301"/>
            <ac:cxnSpMk id="60" creationId="{E90586B2-5B71-45BE-5449-45FB47BA027B}"/>
          </ac:cxnSpMkLst>
        </pc:cxnChg>
        <pc:cxnChg chg="add mod">
          <ac:chgData name="Conner Schiissler" userId="4a9bd6624061a4ca" providerId="LiveId" clId="{3826D481-CDB4-484B-8C59-66071276F75C}" dt="2025-10-30T22:44:44.731" v="6646" actId="1076"/>
          <ac:cxnSpMkLst>
            <pc:docMk/>
            <pc:sldMk cId="1251428653" sldId="301"/>
            <ac:cxnSpMk id="67" creationId="{D2F9D9BD-364E-DFC4-4CD2-1A36074649A7}"/>
          </ac:cxnSpMkLst>
        </pc:cxnChg>
      </pc:sldChg>
      <pc:sldChg chg="addSp delSp modSp add mod ord modAnim">
        <pc:chgData name="Conner Schiissler" userId="4a9bd6624061a4ca" providerId="LiveId" clId="{3826D481-CDB4-484B-8C59-66071276F75C}" dt="2025-10-31T19:19:09.235" v="7649"/>
        <pc:sldMkLst>
          <pc:docMk/>
          <pc:sldMk cId="2606049934" sldId="302"/>
        </pc:sldMkLst>
        <pc:spChg chg="mod">
          <ac:chgData name="Conner Schiissler" userId="4a9bd6624061a4ca" providerId="LiveId" clId="{3826D481-CDB4-484B-8C59-66071276F75C}" dt="2025-10-31T00:13:45.640" v="7415" actId="20577"/>
          <ac:spMkLst>
            <pc:docMk/>
            <pc:sldMk cId="2606049934" sldId="302"/>
            <ac:spMk id="2" creationId="{932EDD1C-8095-4547-FBB3-157DF4E83C63}"/>
          </ac:spMkLst>
        </pc:spChg>
        <pc:spChg chg="add mod">
          <ac:chgData name="Conner Schiissler" userId="4a9bd6624061a4ca" providerId="LiveId" clId="{3826D481-CDB4-484B-8C59-66071276F75C}" dt="2025-10-31T00:16:48.245" v="7427" actId="1076"/>
          <ac:spMkLst>
            <pc:docMk/>
            <pc:sldMk cId="2606049934" sldId="302"/>
            <ac:spMk id="6" creationId="{7CBE0CFB-FF0E-DD97-70AF-E59E9558CB22}"/>
          </ac:spMkLst>
        </pc:spChg>
        <pc:spChg chg="add mod">
          <ac:chgData name="Conner Schiissler" userId="4a9bd6624061a4ca" providerId="LiveId" clId="{3826D481-CDB4-484B-8C59-66071276F75C}" dt="2025-10-31T00:17:09.414" v="7441" actId="1076"/>
          <ac:spMkLst>
            <pc:docMk/>
            <pc:sldMk cId="2606049934" sldId="302"/>
            <ac:spMk id="15" creationId="{4933544B-3201-F24D-6263-88C73E130731}"/>
          </ac:spMkLst>
        </pc:spChg>
        <pc:spChg chg="add mod">
          <ac:chgData name="Conner Schiissler" userId="4a9bd6624061a4ca" providerId="LiveId" clId="{3826D481-CDB4-484B-8C59-66071276F75C}" dt="2025-10-31T00:17:28.299" v="7460" actId="1076"/>
          <ac:spMkLst>
            <pc:docMk/>
            <pc:sldMk cId="2606049934" sldId="302"/>
            <ac:spMk id="16" creationId="{00655812-1A90-6D82-9549-4806AA08B09F}"/>
          </ac:spMkLst>
        </pc:spChg>
        <pc:spChg chg="mod">
          <ac:chgData name="Conner Schiissler" userId="4a9bd6624061a4ca" providerId="LiveId" clId="{3826D481-CDB4-484B-8C59-66071276F75C}" dt="2025-10-30T23:10:09.549" v="7174" actId="1076"/>
          <ac:spMkLst>
            <pc:docMk/>
            <pc:sldMk cId="2606049934" sldId="302"/>
            <ac:spMk id="74" creationId="{DA5E02CD-C51B-C608-C6EE-317194F8DB8C}"/>
          </ac:spMkLst>
        </pc:spChg>
        <pc:spChg chg="mod">
          <ac:chgData name="Conner Schiissler" userId="4a9bd6624061a4ca" providerId="LiveId" clId="{3826D481-CDB4-484B-8C59-66071276F75C}" dt="2025-10-30T23:10:09.549" v="7174" actId="1076"/>
          <ac:spMkLst>
            <pc:docMk/>
            <pc:sldMk cId="2606049934" sldId="302"/>
            <ac:spMk id="83" creationId="{8A236AEF-3725-844E-F799-D8A6C6E15E1B}"/>
          </ac:spMkLst>
        </pc:spChg>
        <pc:picChg chg="add mod">
          <ac:chgData name="Conner Schiissler" userId="4a9bd6624061a4ca" providerId="LiveId" clId="{3826D481-CDB4-484B-8C59-66071276F75C}" dt="2025-10-30T22:50:41.750" v="6947" actId="1076"/>
          <ac:picMkLst>
            <pc:docMk/>
            <pc:sldMk cId="2606049934" sldId="302"/>
            <ac:picMk id="3" creationId="{9E3E7691-03B4-4E39-CB59-86F92EDBF958}"/>
          </ac:picMkLst>
        </pc:picChg>
        <pc:picChg chg="add mod">
          <ac:chgData name="Conner Schiissler" userId="4a9bd6624061a4ca" providerId="LiveId" clId="{3826D481-CDB4-484B-8C59-66071276F75C}" dt="2025-10-30T23:10:03.371" v="7173" actId="1076"/>
          <ac:picMkLst>
            <pc:docMk/>
            <pc:sldMk cId="2606049934" sldId="302"/>
            <ac:picMk id="5" creationId="{E892CB65-F9C7-4C38-2AFE-20678073D9F1}"/>
          </ac:picMkLst>
        </pc:picChg>
        <pc:picChg chg="mod">
          <ac:chgData name="Conner Schiissler" userId="4a9bd6624061a4ca" providerId="LiveId" clId="{3826D481-CDB4-484B-8C59-66071276F75C}" dt="2025-10-30T23:10:09.549" v="7174" actId="1076"/>
          <ac:picMkLst>
            <pc:docMk/>
            <pc:sldMk cId="2606049934" sldId="302"/>
            <ac:picMk id="40" creationId="{1D84669B-3760-ACB4-74EF-C9EFB66324C7}"/>
          </ac:picMkLst>
        </pc:picChg>
        <pc:cxnChg chg="add mod">
          <ac:chgData name="Conner Schiissler" userId="4a9bd6624061a4ca" providerId="LiveId" clId="{3826D481-CDB4-484B-8C59-66071276F75C}" dt="2025-10-31T00:16:51.533" v="7428" actId="208"/>
          <ac:cxnSpMkLst>
            <pc:docMk/>
            <pc:sldMk cId="2606049934" sldId="302"/>
            <ac:cxnSpMk id="8" creationId="{8FB2708D-E257-6250-F6A2-93E860FB005F}"/>
          </ac:cxnSpMkLst>
        </pc:cxnChg>
        <pc:cxnChg chg="add mod">
          <ac:chgData name="Conner Schiissler" userId="4a9bd6624061a4ca" providerId="LiveId" clId="{3826D481-CDB4-484B-8C59-66071276F75C}" dt="2025-10-31T00:16:55.127" v="7430" actId="208"/>
          <ac:cxnSpMkLst>
            <pc:docMk/>
            <pc:sldMk cId="2606049934" sldId="302"/>
            <ac:cxnSpMk id="9" creationId="{92986091-FFB6-EA0C-8A69-F446F1B31F61}"/>
          </ac:cxnSpMkLst>
        </pc:cxnChg>
        <pc:cxnChg chg="add mod">
          <ac:chgData name="Conner Schiissler" userId="4a9bd6624061a4ca" providerId="LiveId" clId="{3826D481-CDB4-484B-8C59-66071276F75C}" dt="2025-10-31T00:16:52.977" v="7429" actId="208"/>
          <ac:cxnSpMkLst>
            <pc:docMk/>
            <pc:sldMk cId="2606049934" sldId="302"/>
            <ac:cxnSpMk id="12" creationId="{DDC02832-84B2-0D3B-E49C-7D5AA73346E3}"/>
          </ac:cxnSpMkLst>
        </pc:cxnChg>
      </pc:sldChg>
      <pc:sldChg chg="addSp modSp new mod">
        <pc:chgData name="Conner Schiissler" userId="4a9bd6624061a4ca" providerId="LiveId" clId="{3826D481-CDB4-484B-8C59-66071276F75C}" dt="2025-10-31T18:46:24.360" v="7603" actId="113"/>
        <pc:sldMkLst>
          <pc:docMk/>
          <pc:sldMk cId="531454261" sldId="303"/>
        </pc:sldMkLst>
        <pc:spChg chg="add mod">
          <ac:chgData name="Conner Schiissler" userId="4a9bd6624061a4ca" providerId="LiveId" clId="{3826D481-CDB4-484B-8C59-66071276F75C}" dt="2025-10-30T22:45:36.493" v="6741" actId="14100"/>
          <ac:spMkLst>
            <pc:docMk/>
            <pc:sldMk cId="531454261" sldId="303"/>
            <ac:spMk id="4" creationId="{37F7EEEA-8D8C-E8F4-71A4-F3AE7C307C33}"/>
          </ac:spMkLst>
        </pc:spChg>
        <pc:spChg chg="add mod">
          <ac:chgData name="Conner Schiissler" userId="4a9bd6624061a4ca" providerId="LiveId" clId="{3826D481-CDB4-484B-8C59-66071276F75C}" dt="2025-10-31T18:46:24.360" v="7603" actId="113"/>
          <ac:spMkLst>
            <pc:docMk/>
            <pc:sldMk cId="531454261" sldId="303"/>
            <ac:spMk id="8" creationId="{F6B740F6-44C3-4FAE-A0E7-732EF3179DB4}"/>
          </ac:spMkLst>
        </pc:spChg>
        <pc:picChg chg="add mod">
          <ac:chgData name="Conner Schiissler" userId="4a9bd6624061a4ca" providerId="LiveId" clId="{3826D481-CDB4-484B-8C59-66071276F75C}" dt="2025-10-31T18:46:09.265" v="7601" actId="1076"/>
          <ac:picMkLst>
            <pc:docMk/>
            <pc:sldMk cId="531454261" sldId="303"/>
            <ac:picMk id="3" creationId="{2C09BD32-D83A-3A06-A49C-F94CCECBC061}"/>
          </ac:picMkLst>
        </pc:picChg>
      </pc:sldChg>
      <pc:sldChg chg="addSp delSp modSp add mod delAnim">
        <pc:chgData name="Conner Schiissler" userId="4a9bd6624061a4ca" providerId="LiveId" clId="{3826D481-CDB4-484B-8C59-66071276F75C}" dt="2025-11-03T00:18:55.341" v="7660" actId="113"/>
        <pc:sldMkLst>
          <pc:docMk/>
          <pc:sldMk cId="299812988" sldId="304"/>
        </pc:sldMkLst>
        <pc:spChg chg="add mod">
          <ac:chgData name="Conner Schiissler" userId="4a9bd6624061a4ca" providerId="LiveId" clId="{3826D481-CDB4-484B-8C59-66071276F75C}" dt="2025-10-31T00:13:41.076" v="7409" actId="20577"/>
          <ac:spMkLst>
            <pc:docMk/>
            <pc:sldMk cId="299812988" sldId="304"/>
            <ac:spMk id="37" creationId="{617380EB-247C-BA9B-D870-61A5FDEE6A8F}"/>
          </ac:spMkLst>
        </pc:spChg>
        <pc:spChg chg="mod">
          <ac:chgData name="Conner Schiissler" userId="4a9bd6624061a4ca" providerId="LiveId" clId="{3826D481-CDB4-484B-8C59-66071276F75C}" dt="2025-10-31T00:07:35.860" v="7385" actId="1076"/>
          <ac:spMkLst>
            <pc:docMk/>
            <pc:sldMk cId="299812988" sldId="304"/>
            <ac:spMk id="38" creationId="{779C4A9B-59EE-A204-DD75-3831F79F4536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40" creationId="{EEB9B1B3-44E2-D421-F571-B7EE6F686A21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42" creationId="{DE797FDA-441D-71A3-2832-98E0ABDC8EF4}"/>
          </ac:spMkLst>
        </pc:spChg>
        <pc:spChg chg="mod">
          <ac:chgData name="Conner Schiissler" userId="4a9bd6624061a4ca" providerId="LiveId" clId="{3826D481-CDB4-484B-8C59-66071276F75C}" dt="2025-10-31T00:07:36.627" v="7386" actId="1076"/>
          <ac:spMkLst>
            <pc:docMk/>
            <pc:sldMk cId="299812988" sldId="304"/>
            <ac:spMk id="45" creationId="{5F8FCDEE-AA34-DE10-02EC-BA5DB7C9F75E}"/>
          </ac:spMkLst>
        </pc:spChg>
        <pc:spChg chg="mod">
          <ac:chgData name="Conner Schiissler" userId="4a9bd6624061a4ca" providerId="LiveId" clId="{3826D481-CDB4-484B-8C59-66071276F75C}" dt="2025-11-03T00:18:45.068" v="7657" actId="20577"/>
          <ac:spMkLst>
            <pc:docMk/>
            <pc:sldMk cId="299812988" sldId="304"/>
            <ac:spMk id="46" creationId="{6A031F27-D038-1BCE-14CE-91B09992B282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47" creationId="{F672616C-52F1-33A3-3180-D6940244F55E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48" creationId="{C2A64303-E7D9-628A-87B6-01D0750063F5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49" creationId="{B1675DD3-7D2D-91B9-61B6-E25784A4F0A0}"/>
          </ac:spMkLst>
        </pc:spChg>
        <pc:spChg chg="mod">
          <ac:chgData name="Conner Schiissler" userId="4a9bd6624061a4ca" providerId="LiveId" clId="{3826D481-CDB4-484B-8C59-66071276F75C}" dt="2025-10-31T00:02:27.519" v="7323" actId="1076"/>
          <ac:spMkLst>
            <pc:docMk/>
            <pc:sldMk cId="299812988" sldId="304"/>
            <ac:spMk id="50" creationId="{17C4CEC8-9801-0620-6F9B-347960DF790D}"/>
          </ac:spMkLst>
        </pc:spChg>
        <pc:spChg chg="mod">
          <ac:chgData name="Conner Schiissler" userId="4a9bd6624061a4ca" providerId="LiveId" clId="{3826D481-CDB4-484B-8C59-66071276F75C}" dt="2025-10-31T00:07:10.426" v="7383" actId="1076"/>
          <ac:spMkLst>
            <pc:docMk/>
            <pc:sldMk cId="299812988" sldId="304"/>
            <ac:spMk id="51" creationId="{CEBF2A88-F3E4-B3C9-A917-5EB77FAB5DFC}"/>
          </ac:spMkLst>
        </pc:spChg>
        <pc:spChg chg="mod">
          <ac:chgData name="Conner Schiissler" userId="4a9bd6624061a4ca" providerId="LiveId" clId="{3826D481-CDB4-484B-8C59-66071276F75C}" dt="2025-11-03T00:18:51.304" v="7659" actId="1076"/>
          <ac:spMkLst>
            <pc:docMk/>
            <pc:sldMk cId="299812988" sldId="304"/>
            <ac:spMk id="52" creationId="{48DD43E5-763D-8EEC-BA7E-4EC7782BCFB5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54" creationId="{BBE627E8-DFEF-42EC-93D0-3AAFC03FD337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55" creationId="{1E23C77D-6A68-F657-F982-9BCAFCC88388}"/>
          </ac:spMkLst>
        </pc:spChg>
        <pc:spChg chg="add del mod">
          <ac:chgData name="Conner Schiissler" userId="4a9bd6624061a4ca" providerId="LiveId" clId="{3826D481-CDB4-484B-8C59-66071276F75C}" dt="2025-10-30T23:57:45.043" v="7279" actId="207"/>
          <ac:spMkLst>
            <pc:docMk/>
            <pc:sldMk cId="299812988" sldId="304"/>
            <ac:spMk id="56" creationId="{C4D02E9B-AC97-25F7-F208-BD4A9D7EAD4A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57" creationId="{4D0238D0-40F3-19AA-E07F-C2B158C362D8}"/>
          </ac:spMkLst>
        </pc:spChg>
        <pc:spChg chg="add mod">
          <ac:chgData name="Conner Schiissler" userId="4a9bd6624061a4ca" providerId="LiveId" clId="{3826D481-CDB4-484B-8C59-66071276F75C}" dt="2025-10-31T00:07:41.643" v="7387" actId="1076"/>
          <ac:spMkLst>
            <pc:docMk/>
            <pc:sldMk cId="299812988" sldId="304"/>
            <ac:spMk id="58" creationId="{B233DDDD-7EAF-9E5E-99B1-1DABF24E3EBD}"/>
          </ac:spMkLst>
        </pc:spChg>
        <pc:spChg chg="add mod">
          <ac:chgData name="Conner Schiissler" userId="4a9bd6624061a4ca" providerId="LiveId" clId="{3826D481-CDB4-484B-8C59-66071276F75C}" dt="2025-11-03T00:18:55.341" v="7660" actId="113"/>
          <ac:spMkLst>
            <pc:docMk/>
            <pc:sldMk cId="299812988" sldId="304"/>
            <ac:spMk id="59" creationId="{9760B7F3-D783-EB41-9536-BF79773A2D4C}"/>
          </ac:spMkLst>
        </pc:spChg>
        <pc:picChg chg="add mod">
          <ac:chgData name="Conner Schiissler" userId="4a9bd6624061a4ca" providerId="LiveId" clId="{3826D481-CDB4-484B-8C59-66071276F75C}" dt="2025-10-31T00:00:55.084" v="7308" actId="1076"/>
          <ac:picMkLst>
            <pc:docMk/>
            <pc:sldMk cId="299812988" sldId="304"/>
            <ac:picMk id="62" creationId="{FFDFE874-F02A-AB81-76C5-B0749558E270}"/>
          </ac:picMkLst>
        </pc:picChg>
        <pc:picChg chg="add mod">
          <ac:chgData name="Conner Schiissler" userId="4a9bd6624061a4ca" providerId="LiveId" clId="{3826D481-CDB4-484B-8C59-66071276F75C}" dt="2025-10-31T00:02:01.529" v="7316" actId="1076"/>
          <ac:picMkLst>
            <pc:docMk/>
            <pc:sldMk cId="299812988" sldId="304"/>
            <ac:picMk id="64" creationId="{A34DB46B-E790-5554-F43D-F100B809F91A}"/>
          </ac:picMkLst>
        </pc:picChg>
        <pc:picChg chg="add mod">
          <ac:chgData name="Conner Schiissler" userId="4a9bd6624061a4ca" providerId="LiveId" clId="{3826D481-CDB4-484B-8C59-66071276F75C}" dt="2025-10-31T00:02:38.774" v="7328" actId="1076"/>
          <ac:picMkLst>
            <pc:docMk/>
            <pc:sldMk cId="299812988" sldId="304"/>
            <ac:picMk id="66" creationId="{C62DA7C1-DC59-C546-E338-8BA51F34F904}"/>
          </ac:picMkLst>
        </pc:picChg>
      </pc:sldChg>
      <pc:sldChg chg="addSp delSp modSp add mod delAnim modAnim">
        <pc:chgData name="Conner Schiissler" userId="4a9bd6624061a4ca" providerId="LiveId" clId="{3826D481-CDB4-484B-8C59-66071276F75C}" dt="2025-11-03T23:58:09.813" v="7700" actId="20577"/>
        <pc:sldMkLst>
          <pc:docMk/>
          <pc:sldMk cId="1415508682" sldId="305"/>
        </pc:sldMkLst>
        <pc:spChg chg="mod">
          <ac:chgData name="Conner Schiissler" userId="4a9bd6624061a4ca" providerId="LiveId" clId="{3826D481-CDB4-484B-8C59-66071276F75C}" dt="2025-11-03T23:56:32.463" v="7689" actId="20577"/>
          <ac:spMkLst>
            <pc:docMk/>
            <pc:sldMk cId="1415508682" sldId="305"/>
            <ac:spMk id="2" creationId="{28F69225-6DA8-898A-A37E-C089323820B8}"/>
          </ac:spMkLst>
        </pc:spChg>
        <pc:spChg chg="mod">
          <ac:chgData name="Conner Schiissler" userId="4a9bd6624061a4ca" providerId="LiveId" clId="{3826D481-CDB4-484B-8C59-66071276F75C}" dt="2025-10-30T22:55:54.393" v="7078" actId="207"/>
          <ac:spMkLst>
            <pc:docMk/>
            <pc:sldMk cId="1415508682" sldId="305"/>
            <ac:spMk id="10" creationId="{BFAB907C-895E-DF69-09C4-407DDF8223A8}"/>
          </ac:spMkLst>
        </pc:spChg>
        <pc:spChg chg="mod">
          <ac:chgData name="Conner Schiissler" userId="4a9bd6624061a4ca" providerId="LiveId" clId="{3826D481-CDB4-484B-8C59-66071276F75C}" dt="2025-10-30T23:21:57.980" v="7187" actId="208"/>
          <ac:spMkLst>
            <pc:docMk/>
            <pc:sldMk cId="1415508682" sldId="305"/>
            <ac:spMk id="16" creationId="{C75F4FA3-4BEE-81CF-2777-94F91DFB16FF}"/>
          </ac:spMkLst>
        </pc:spChg>
        <pc:spChg chg="mod">
          <ac:chgData name="Conner Schiissler" userId="4a9bd6624061a4ca" providerId="LiveId" clId="{3826D481-CDB4-484B-8C59-66071276F75C}" dt="2025-10-30T23:22:01.043" v="7188" actId="208"/>
          <ac:spMkLst>
            <pc:docMk/>
            <pc:sldMk cId="1415508682" sldId="305"/>
            <ac:spMk id="35" creationId="{48277CB8-67C6-CB6C-5D17-6AECB33E8B57}"/>
          </ac:spMkLst>
        </pc:spChg>
        <pc:spChg chg="mod">
          <ac:chgData name="Conner Schiissler" userId="4a9bd6624061a4ca" providerId="LiveId" clId="{3826D481-CDB4-484B-8C59-66071276F75C}" dt="2025-10-30T23:22:02.969" v="7189" actId="208"/>
          <ac:spMkLst>
            <pc:docMk/>
            <pc:sldMk cId="1415508682" sldId="305"/>
            <ac:spMk id="36" creationId="{F61DAD17-D3BC-0913-4B06-CD2981643AB1}"/>
          </ac:spMkLst>
        </pc:spChg>
        <pc:spChg chg="add mod">
          <ac:chgData name="Conner Schiissler" userId="4a9bd6624061a4ca" providerId="LiveId" clId="{3826D481-CDB4-484B-8C59-66071276F75C}" dt="2025-10-30T22:57:10.382" v="7091" actId="1076"/>
          <ac:spMkLst>
            <pc:docMk/>
            <pc:sldMk cId="1415508682" sldId="305"/>
            <ac:spMk id="37" creationId="{8F15BAC1-131A-4086-DCE0-6A6B5452A7E9}"/>
          </ac:spMkLst>
        </pc:spChg>
        <pc:spChg chg="add mod">
          <ac:chgData name="Conner Schiissler" userId="4a9bd6624061a4ca" providerId="LiveId" clId="{3826D481-CDB4-484B-8C59-66071276F75C}" dt="2025-10-30T22:57:22.193" v="7097" actId="1076"/>
          <ac:spMkLst>
            <pc:docMk/>
            <pc:sldMk cId="1415508682" sldId="305"/>
            <ac:spMk id="42" creationId="{F18E9334-1B18-C0AD-C63D-FB00449CA913}"/>
          </ac:spMkLst>
        </pc:spChg>
        <pc:spChg chg="mod">
          <ac:chgData name="Conner Schiissler" userId="4a9bd6624061a4ca" providerId="LiveId" clId="{3826D481-CDB4-484B-8C59-66071276F75C}" dt="2025-10-30T22:57:19.739" v="7095" actId="1076"/>
          <ac:spMkLst>
            <pc:docMk/>
            <pc:sldMk cId="1415508682" sldId="305"/>
            <ac:spMk id="45" creationId="{C1ACEB15-D210-1C53-409E-B671BC348E40}"/>
          </ac:spMkLst>
        </pc:spChg>
        <pc:spChg chg="add mod">
          <ac:chgData name="Conner Schiissler" userId="4a9bd6624061a4ca" providerId="LiveId" clId="{3826D481-CDB4-484B-8C59-66071276F75C}" dt="2025-10-30T22:58:08.666" v="7107" actId="14100"/>
          <ac:spMkLst>
            <pc:docMk/>
            <pc:sldMk cId="1415508682" sldId="305"/>
            <ac:spMk id="46" creationId="{4D39C003-224A-D6A3-5105-902322B529DF}"/>
          </ac:spMkLst>
        </pc:spChg>
        <pc:spChg chg="mod">
          <ac:chgData name="Conner Schiissler" userId="4a9bd6624061a4ca" providerId="LiveId" clId="{3826D481-CDB4-484B-8C59-66071276F75C}" dt="2025-10-30T22:58:14.844" v="7109" actId="1076"/>
          <ac:spMkLst>
            <pc:docMk/>
            <pc:sldMk cId="1415508682" sldId="305"/>
            <ac:spMk id="49" creationId="{80BA2755-E343-40B8-68AC-D455ECAE6AA6}"/>
          </ac:spMkLst>
        </pc:spChg>
        <pc:spChg chg="mod">
          <ac:chgData name="Conner Schiissler" userId="4a9bd6624061a4ca" providerId="LiveId" clId="{3826D481-CDB4-484B-8C59-66071276F75C}" dt="2025-10-30T22:58:30.860" v="7114" actId="207"/>
          <ac:spMkLst>
            <pc:docMk/>
            <pc:sldMk cId="1415508682" sldId="305"/>
            <ac:spMk id="51" creationId="{6E660CF2-C12D-0746-B6B6-A23BB8197CA6}"/>
          </ac:spMkLst>
        </pc:spChg>
        <pc:spChg chg="add mod">
          <ac:chgData name="Conner Schiissler" userId="4a9bd6624061a4ca" providerId="LiveId" clId="{3826D481-CDB4-484B-8C59-66071276F75C}" dt="2025-10-30T22:55:25.660" v="7073" actId="1076"/>
          <ac:spMkLst>
            <pc:docMk/>
            <pc:sldMk cId="1415508682" sldId="305"/>
            <ac:spMk id="58" creationId="{F69C299F-44C1-AA7A-92D8-ED9C343F7570}"/>
          </ac:spMkLst>
        </pc:spChg>
        <pc:spChg chg="mod">
          <ac:chgData name="Conner Schiissler" userId="4a9bd6624061a4ca" providerId="LiveId" clId="{3826D481-CDB4-484B-8C59-66071276F75C}" dt="2025-10-30T22:57:32.093" v="7099" actId="207"/>
          <ac:spMkLst>
            <pc:docMk/>
            <pc:sldMk cId="1415508682" sldId="305"/>
            <ac:spMk id="59" creationId="{ADB13091-74AC-9EA0-5DFC-53A5412CB4C1}"/>
          </ac:spMkLst>
        </pc:spChg>
        <pc:spChg chg="mod">
          <ac:chgData name="Conner Schiissler" userId="4a9bd6624061a4ca" providerId="LiveId" clId="{3826D481-CDB4-484B-8C59-66071276F75C}" dt="2025-10-30T22:55:58.293" v="7079" actId="207"/>
          <ac:spMkLst>
            <pc:docMk/>
            <pc:sldMk cId="1415508682" sldId="305"/>
            <ac:spMk id="60" creationId="{3016A257-6A55-B48B-28DD-4121EE394CAA}"/>
          </ac:spMkLst>
        </pc:spChg>
        <pc:spChg chg="add mod">
          <ac:chgData name="Conner Schiissler" userId="4a9bd6624061a4ca" providerId="LiveId" clId="{3826D481-CDB4-484B-8C59-66071276F75C}" dt="2025-10-30T22:58:34.471" v="7115" actId="207"/>
          <ac:spMkLst>
            <pc:docMk/>
            <pc:sldMk cId="1415508682" sldId="305"/>
            <ac:spMk id="61" creationId="{401DE1DC-48D5-0B39-E054-3B1286C346F4}"/>
          </ac:spMkLst>
        </pc:spChg>
        <pc:spChg chg="mod">
          <ac:chgData name="Conner Schiissler" userId="4a9bd6624061a4ca" providerId="LiveId" clId="{3826D481-CDB4-484B-8C59-66071276F75C}" dt="2025-10-30T22:58:37.410" v="7116" actId="207"/>
          <ac:spMkLst>
            <pc:docMk/>
            <pc:sldMk cId="1415508682" sldId="305"/>
            <ac:spMk id="62" creationId="{04EA0772-6672-9090-CCB1-B09F0B2BF14B}"/>
          </ac:spMkLst>
        </pc:spChg>
        <pc:spChg chg="add mod">
          <ac:chgData name="Conner Schiissler" userId="4a9bd6624061a4ca" providerId="LiveId" clId="{3826D481-CDB4-484B-8C59-66071276F75C}" dt="2025-10-30T22:58:39.380" v="7117" actId="207"/>
          <ac:spMkLst>
            <pc:docMk/>
            <pc:sldMk cId="1415508682" sldId="305"/>
            <ac:spMk id="63" creationId="{4AE61B1C-B009-0FF3-A21B-FC3D8FBCA1CA}"/>
          </ac:spMkLst>
        </pc:spChg>
        <pc:spChg chg="mod">
          <ac:chgData name="Conner Schiissler" userId="4a9bd6624061a4ca" providerId="LiveId" clId="{3826D481-CDB4-484B-8C59-66071276F75C}" dt="2025-10-30T22:58:41.377" v="7118" actId="207"/>
          <ac:spMkLst>
            <pc:docMk/>
            <pc:sldMk cId="1415508682" sldId="305"/>
            <ac:spMk id="64" creationId="{09F14F8F-E0FF-4ED9-79C3-40AF756BC1FF}"/>
          </ac:spMkLst>
        </pc:spChg>
        <pc:spChg chg="add mod">
          <ac:chgData name="Conner Schiissler" userId="4a9bd6624061a4ca" providerId="LiveId" clId="{3826D481-CDB4-484B-8C59-66071276F75C}" dt="2025-10-30T22:55:25.660" v="7073" actId="1076"/>
          <ac:spMkLst>
            <pc:docMk/>
            <pc:sldMk cId="1415508682" sldId="305"/>
            <ac:spMk id="66" creationId="{BF378FD2-200C-4172-049E-7D948B4B0E18}"/>
          </ac:spMkLst>
        </pc:spChg>
        <pc:spChg chg="mod">
          <ac:chgData name="Conner Schiissler" userId="4a9bd6624061a4ca" providerId="LiveId" clId="{3826D481-CDB4-484B-8C59-66071276F75C}" dt="2025-11-03T23:57:18.280" v="7697" actId="20577"/>
          <ac:spMkLst>
            <pc:docMk/>
            <pc:sldMk cId="1415508682" sldId="305"/>
            <ac:spMk id="67" creationId="{E986AF4B-A816-0856-82E6-CE5C40201224}"/>
          </ac:spMkLst>
        </pc:spChg>
        <pc:spChg chg="mod">
          <ac:chgData name="Conner Schiissler" userId="4a9bd6624061a4ca" providerId="LiveId" clId="{3826D481-CDB4-484B-8C59-66071276F75C}" dt="2025-11-03T23:58:09.813" v="7700" actId="20577"/>
          <ac:spMkLst>
            <pc:docMk/>
            <pc:sldMk cId="1415508682" sldId="305"/>
            <ac:spMk id="71" creationId="{1E71FEDD-21F8-FEE3-529D-DBACCCD3755E}"/>
          </ac:spMkLst>
        </pc:spChg>
        <pc:spChg chg="add mod">
          <ac:chgData name="Conner Schiissler" userId="4a9bd6624061a4ca" providerId="LiveId" clId="{3826D481-CDB4-484B-8C59-66071276F75C}" dt="2025-10-30T22:55:25.660" v="7073" actId="1076"/>
          <ac:spMkLst>
            <pc:docMk/>
            <pc:sldMk cId="1415508682" sldId="305"/>
            <ac:spMk id="73" creationId="{5E792001-51F0-DACB-2AC0-5243C5C1C233}"/>
          </ac:spMkLst>
        </pc:spChg>
        <pc:spChg chg="add mod">
          <ac:chgData name="Conner Schiissler" userId="4a9bd6624061a4ca" providerId="LiveId" clId="{3826D481-CDB4-484B-8C59-66071276F75C}" dt="2025-10-30T22:55:25.660" v="7073" actId="1076"/>
          <ac:spMkLst>
            <pc:docMk/>
            <pc:sldMk cId="1415508682" sldId="305"/>
            <ac:spMk id="75" creationId="{46850F5A-92DD-B361-ACFF-45DD3DB2E9E1}"/>
          </ac:spMkLst>
        </pc:spChg>
        <pc:spChg chg="add mod">
          <ac:chgData name="Conner Schiissler" userId="4a9bd6624061a4ca" providerId="LiveId" clId="{3826D481-CDB4-484B-8C59-66071276F75C}" dt="2025-10-30T22:59:06.576" v="7125" actId="1076"/>
          <ac:spMkLst>
            <pc:docMk/>
            <pc:sldMk cId="1415508682" sldId="305"/>
            <ac:spMk id="81" creationId="{F035B8BA-174F-0955-1A05-BDB7FA04D770}"/>
          </ac:spMkLst>
        </pc:spChg>
        <pc:picChg chg="mod">
          <ac:chgData name="Conner Schiissler" userId="4a9bd6624061a4ca" providerId="LiveId" clId="{3826D481-CDB4-484B-8C59-66071276F75C}" dt="2025-10-30T22:57:20.660" v="7096" actId="1076"/>
          <ac:picMkLst>
            <pc:docMk/>
            <pc:sldMk cId="1415508682" sldId="305"/>
            <ac:picMk id="38" creationId="{A19D3FB2-8DA4-71A7-92A1-B155626C80DE}"/>
          </ac:picMkLst>
        </pc:picChg>
        <pc:picChg chg="mod">
          <ac:chgData name="Conner Schiissler" userId="4a9bd6624061a4ca" providerId="LiveId" clId="{3826D481-CDB4-484B-8C59-66071276F75C}" dt="2025-10-30T22:57:17.060" v="7094" actId="1076"/>
          <ac:picMkLst>
            <pc:docMk/>
            <pc:sldMk cId="1415508682" sldId="305"/>
            <ac:picMk id="40" creationId="{19A31FC1-BF86-BA45-996D-D02E5999696A}"/>
          </ac:picMkLst>
        </pc:picChg>
        <pc:picChg chg="mod">
          <ac:chgData name="Conner Schiissler" userId="4a9bd6624061a4ca" providerId="LiveId" clId="{3826D481-CDB4-484B-8C59-66071276F75C}" dt="2025-10-30T22:58:11.344" v="7108" actId="1076"/>
          <ac:picMkLst>
            <pc:docMk/>
            <pc:sldMk cId="1415508682" sldId="305"/>
            <ac:picMk id="48" creationId="{C6AD8FDB-EA84-D155-E9EE-BF2042F154B5}"/>
          </ac:picMkLst>
        </pc:picChg>
        <pc:picChg chg="add mod">
          <ac:chgData name="Conner Schiissler" userId="4a9bd6624061a4ca" providerId="LiveId" clId="{3826D481-CDB4-484B-8C59-66071276F75C}" dt="2025-10-30T22:58:26.531" v="7113" actId="1076"/>
          <ac:picMkLst>
            <pc:docMk/>
            <pc:sldMk cId="1415508682" sldId="305"/>
            <ac:picMk id="80" creationId="{EF0A8EE0-5134-2DD1-8931-6AF74B4196E0}"/>
          </ac:picMkLst>
        </pc:picChg>
        <pc:cxnChg chg="mod">
          <ac:chgData name="Conner Schiissler" userId="4a9bd6624061a4ca" providerId="LiveId" clId="{3826D481-CDB4-484B-8C59-66071276F75C}" dt="2025-10-30T22:57:10.382" v="7091" actId="1076"/>
          <ac:cxnSpMkLst>
            <pc:docMk/>
            <pc:sldMk cId="1415508682" sldId="305"/>
            <ac:cxnSpMk id="56" creationId="{1EF949CB-C756-91BC-F420-395566AF6F73}"/>
          </ac:cxnSpMkLst>
        </pc:cxnChg>
        <pc:cxnChg chg="mod">
          <ac:chgData name="Conner Schiissler" userId="4a9bd6624061a4ca" providerId="LiveId" clId="{3826D481-CDB4-484B-8C59-66071276F75C}" dt="2025-10-30T22:58:54.593" v="7123" actId="208"/>
          <ac:cxnSpMkLst>
            <pc:docMk/>
            <pc:sldMk cId="1415508682" sldId="305"/>
            <ac:cxnSpMk id="65" creationId="{462EE49F-EC2E-365C-231D-5E4216E1E23B}"/>
          </ac:cxnSpMkLst>
        </pc:cxnChg>
        <pc:cxnChg chg="mod">
          <ac:chgData name="Conner Schiissler" userId="4a9bd6624061a4ca" providerId="LiveId" clId="{3826D481-CDB4-484B-8C59-66071276F75C}" dt="2025-10-30T22:58:56.427" v="7124" actId="208"/>
          <ac:cxnSpMkLst>
            <pc:docMk/>
            <pc:sldMk cId="1415508682" sldId="305"/>
            <ac:cxnSpMk id="68" creationId="{69DDF78D-6819-146D-7AD9-45D8A6ABED45}"/>
          </ac:cxnSpMkLst>
        </pc:cxnChg>
        <pc:cxnChg chg="mod">
          <ac:chgData name="Conner Schiissler" userId="4a9bd6624061a4ca" providerId="LiveId" clId="{3826D481-CDB4-484B-8C59-66071276F75C}" dt="2025-10-30T22:58:47.026" v="7119" actId="208"/>
          <ac:cxnSpMkLst>
            <pc:docMk/>
            <pc:sldMk cId="1415508682" sldId="305"/>
            <ac:cxnSpMk id="70" creationId="{95775FDE-8F0A-507B-AB0B-5239E397C1CB}"/>
          </ac:cxnSpMkLst>
        </pc:cxnChg>
        <pc:cxnChg chg="mod">
          <ac:chgData name="Conner Schiissler" userId="4a9bd6624061a4ca" providerId="LiveId" clId="{3826D481-CDB4-484B-8C59-66071276F75C}" dt="2025-10-30T22:58:52.587" v="7122" actId="208"/>
          <ac:cxnSpMkLst>
            <pc:docMk/>
            <pc:sldMk cId="1415508682" sldId="305"/>
            <ac:cxnSpMk id="72" creationId="{EF451D39-E64A-0412-40BB-4BF744C60172}"/>
          </ac:cxnSpMkLst>
        </pc:cxnChg>
        <pc:cxnChg chg="mod">
          <ac:chgData name="Conner Schiissler" userId="4a9bd6624061a4ca" providerId="LiveId" clId="{3826D481-CDB4-484B-8C59-66071276F75C}" dt="2025-10-30T22:58:50.500" v="7121" actId="208"/>
          <ac:cxnSpMkLst>
            <pc:docMk/>
            <pc:sldMk cId="1415508682" sldId="305"/>
            <ac:cxnSpMk id="74" creationId="{A5231DC5-5261-ADD2-6A0F-D234A190E922}"/>
          </ac:cxnSpMkLst>
        </pc:cxnChg>
        <pc:cxnChg chg="mod">
          <ac:chgData name="Conner Schiissler" userId="4a9bd6624061a4ca" providerId="LiveId" clId="{3826D481-CDB4-484B-8C59-66071276F75C}" dt="2025-10-30T22:58:48.920" v="7120" actId="208"/>
          <ac:cxnSpMkLst>
            <pc:docMk/>
            <pc:sldMk cId="1415508682" sldId="305"/>
            <ac:cxnSpMk id="76" creationId="{57D611F7-B607-C745-9127-17627F2E97E8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DE706-C244-4632-B940-65EB2A66DD89}" type="doc">
      <dgm:prSet loTypeId="urn:microsoft.com/office/officeart/2005/8/layout/b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B1D459-7B39-4FAB-A869-3FC97A0DAE3D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Agenda</a:t>
          </a:r>
        </a:p>
      </dgm:t>
    </dgm:pt>
    <dgm:pt modelId="{885149A6-A7B5-4814-9395-88133DB3EC15}" type="parTrans" cxnId="{7542B44E-0A6E-4011-B92C-1EB5AEC68869}">
      <dgm:prSet/>
      <dgm:spPr/>
      <dgm:t>
        <a:bodyPr/>
        <a:lstStyle/>
        <a:p>
          <a:endParaRPr lang="en-US"/>
        </a:p>
      </dgm:t>
    </dgm:pt>
    <dgm:pt modelId="{60DBD6C0-922F-462C-A14F-37749C1A9F2A}" type="sibTrans" cxnId="{7542B44E-0A6E-4011-B92C-1EB5AEC68869}">
      <dgm:prSet/>
      <dgm:spPr/>
      <dgm:t>
        <a:bodyPr/>
        <a:lstStyle/>
        <a:p>
          <a:endParaRPr lang="en-US"/>
        </a:p>
      </dgm:t>
    </dgm:pt>
    <dgm:pt modelId="{2130D438-499D-43FC-9D4D-F3C4C48153A7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The State of AI in Industry</a:t>
          </a:r>
        </a:p>
      </dgm:t>
    </dgm:pt>
    <dgm:pt modelId="{B5B061C8-B594-4DC8-B1B8-E30B27FF0885}" type="parTrans" cxnId="{00783C96-6E74-4CEF-B9F5-B226476B3C4E}">
      <dgm:prSet/>
      <dgm:spPr/>
      <dgm:t>
        <a:bodyPr/>
        <a:lstStyle/>
        <a:p>
          <a:endParaRPr lang="en-US"/>
        </a:p>
      </dgm:t>
    </dgm:pt>
    <dgm:pt modelId="{57FDE826-47AB-45DC-991D-456CB1151ACC}" type="sibTrans" cxnId="{00783C96-6E74-4CEF-B9F5-B226476B3C4E}">
      <dgm:prSet/>
      <dgm:spPr/>
      <dgm:t>
        <a:bodyPr/>
        <a:lstStyle/>
        <a:p>
          <a:endParaRPr lang="en-US"/>
        </a:p>
      </dgm:t>
    </dgm:pt>
    <dgm:pt modelId="{2899D3EA-25AA-4A67-92CA-6CD57AFD83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CA" dirty="0"/>
            <a:t>Q&amp;A + Discussion</a:t>
          </a:r>
          <a:endParaRPr lang="en-US" dirty="0"/>
        </a:p>
      </dgm:t>
    </dgm:pt>
    <dgm:pt modelId="{8AA338E7-0CE1-42E3-AED6-4E742BA1A185}" type="parTrans" cxnId="{86477AAA-2759-46DD-BC08-879B53C90507}">
      <dgm:prSet/>
      <dgm:spPr/>
      <dgm:t>
        <a:bodyPr/>
        <a:lstStyle/>
        <a:p>
          <a:endParaRPr lang="en-CA"/>
        </a:p>
      </dgm:t>
    </dgm:pt>
    <dgm:pt modelId="{B9880962-5FA7-4E7A-A6A0-C2FA8FB1C8C6}" type="sibTrans" cxnId="{86477AAA-2759-46DD-BC08-879B53C90507}">
      <dgm:prSet/>
      <dgm:spPr/>
      <dgm:t>
        <a:bodyPr/>
        <a:lstStyle/>
        <a:p>
          <a:endParaRPr lang="en-CA"/>
        </a:p>
      </dgm:t>
    </dgm:pt>
    <dgm:pt modelId="{BE0A1295-4DF9-46AE-9E72-8FC95159DBBE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AI Agents Workshop</a:t>
          </a:r>
        </a:p>
      </dgm:t>
    </dgm:pt>
    <dgm:pt modelId="{1241FCE4-6805-4CF1-BF0C-3001C8EADB9A}" type="parTrans" cxnId="{1D6EF952-71FC-4248-BDC9-9A68CFF86399}">
      <dgm:prSet/>
      <dgm:spPr/>
      <dgm:t>
        <a:bodyPr/>
        <a:lstStyle/>
        <a:p>
          <a:endParaRPr lang="en-CA"/>
        </a:p>
      </dgm:t>
    </dgm:pt>
    <dgm:pt modelId="{0DF03DA1-2201-42EF-B8EB-0969E25CFB8E}" type="sibTrans" cxnId="{1D6EF952-71FC-4248-BDC9-9A68CFF86399}">
      <dgm:prSet/>
      <dgm:spPr/>
      <dgm:t>
        <a:bodyPr/>
        <a:lstStyle/>
        <a:p>
          <a:endParaRPr lang="en-CA"/>
        </a:p>
      </dgm:t>
    </dgm:pt>
    <dgm:pt modelId="{523AC385-4473-4460-AA39-7B7FB115F250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AI Agents 101</a:t>
          </a:r>
        </a:p>
      </dgm:t>
    </dgm:pt>
    <dgm:pt modelId="{CC4FE034-0933-4058-B766-C44554D538C8}" type="parTrans" cxnId="{7EE55CE5-2479-4851-AA09-621FC92D1299}">
      <dgm:prSet/>
      <dgm:spPr/>
      <dgm:t>
        <a:bodyPr/>
        <a:lstStyle/>
        <a:p>
          <a:endParaRPr lang="en-CA"/>
        </a:p>
      </dgm:t>
    </dgm:pt>
    <dgm:pt modelId="{FC934A3D-88BD-4EF1-BA31-0DB3FDD7457E}" type="sibTrans" cxnId="{7EE55CE5-2479-4851-AA09-621FC92D1299}">
      <dgm:prSet/>
      <dgm:spPr/>
      <dgm:t>
        <a:bodyPr/>
        <a:lstStyle/>
        <a:p>
          <a:endParaRPr lang="en-CA"/>
        </a:p>
      </dgm:t>
    </dgm:pt>
    <dgm:pt modelId="{5F562879-F4A2-4A17-8691-804F0FE49B21}" type="pres">
      <dgm:prSet presAssocID="{DA2DE706-C244-4632-B940-65EB2A66DD89}" presName="Name0" presStyleCnt="0">
        <dgm:presLayoutVars>
          <dgm:dir/>
          <dgm:resizeHandles/>
        </dgm:presLayoutVars>
      </dgm:prSet>
      <dgm:spPr/>
    </dgm:pt>
    <dgm:pt modelId="{99C48540-CED7-459C-86A4-700E6D9C6C27}" type="pres">
      <dgm:prSet presAssocID="{85B1D459-7B39-4FAB-A869-3FC97A0DAE3D}" presName="compNode" presStyleCnt="0"/>
      <dgm:spPr/>
    </dgm:pt>
    <dgm:pt modelId="{78DDE788-2651-4D79-8524-87CC79169A13}" type="pres">
      <dgm:prSet presAssocID="{85B1D459-7B39-4FAB-A869-3FC97A0DAE3D}" presName="dummyConnPt" presStyleCnt="0"/>
      <dgm:spPr/>
    </dgm:pt>
    <dgm:pt modelId="{6D519D09-DAAD-43D2-A591-8D4FDCC2F9F5}" type="pres">
      <dgm:prSet presAssocID="{85B1D459-7B39-4FAB-A869-3FC97A0DAE3D}" presName="node" presStyleLbl="node1" presStyleIdx="0" presStyleCnt="1">
        <dgm:presLayoutVars>
          <dgm:bulletEnabled val="1"/>
        </dgm:presLayoutVars>
      </dgm:prSet>
      <dgm:spPr/>
    </dgm:pt>
  </dgm:ptLst>
  <dgm:cxnLst>
    <dgm:cxn modelId="{45A44463-ECAD-41C3-83CF-4F37CDC6BED5}" type="presOf" srcId="{DA2DE706-C244-4632-B940-65EB2A66DD89}" destId="{5F562879-F4A2-4A17-8691-804F0FE49B21}" srcOrd="0" destOrd="0" presId="urn:microsoft.com/office/officeart/2005/8/layout/bProcess4"/>
    <dgm:cxn modelId="{7542B44E-0A6E-4011-B92C-1EB5AEC68869}" srcId="{DA2DE706-C244-4632-B940-65EB2A66DD89}" destId="{85B1D459-7B39-4FAB-A869-3FC97A0DAE3D}" srcOrd="0" destOrd="0" parTransId="{885149A6-A7B5-4814-9395-88133DB3EC15}" sibTransId="{60DBD6C0-922F-462C-A14F-37749C1A9F2A}"/>
    <dgm:cxn modelId="{7B78EF4E-83E8-43CD-86CE-91C35BC88BF0}" type="presOf" srcId="{85B1D459-7B39-4FAB-A869-3FC97A0DAE3D}" destId="{6D519D09-DAAD-43D2-A591-8D4FDCC2F9F5}" srcOrd="0" destOrd="0" presId="urn:microsoft.com/office/officeart/2005/8/layout/bProcess4"/>
    <dgm:cxn modelId="{1D6EF952-71FC-4248-BDC9-9A68CFF86399}" srcId="{85B1D459-7B39-4FAB-A869-3FC97A0DAE3D}" destId="{BE0A1295-4DF9-46AE-9E72-8FC95159DBBE}" srcOrd="2" destOrd="0" parTransId="{1241FCE4-6805-4CF1-BF0C-3001C8EADB9A}" sibTransId="{0DF03DA1-2201-42EF-B8EB-0969E25CFB8E}"/>
    <dgm:cxn modelId="{75E4AB7F-F450-4415-B9EE-E8540BA7368E}" type="presOf" srcId="{2899D3EA-25AA-4A67-92CA-6CD57AFD83B9}" destId="{6D519D09-DAAD-43D2-A591-8D4FDCC2F9F5}" srcOrd="0" destOrd="4" presId="urn:microsoft.com/office/officeart/2005/8/layout/bProcess4"/>
    <dgm:cxn modelId="{80D1E285-5786-4786-A1E9-96749DE2E3CB}" type="presOf" srcId="{BE0A1295-4DF9-46AE-9E72-8FC95159DBBE}" destId="{6D519D09-DAAD-43D2-A591-8D4FDCC2F9F5}" srcOrd="0" destOrd="3" presId="urn:microsoft.com/office/officeart/2005/8/layout/bProcess4"/>
    <dgm:cxn modelId="{D3E9658E-38A9-4D2B-8FEF-C3FE6AFDDB12}" type="presOf" srcId="{523AC385-4473-4460-AA39-7B7FB115F250}" destId="{6D519D09-DAAD-43D2-A591-8D4FDCC2F9F5}" srcOrd="0" destOrd="2" presId="urn:microsoft.com/office/officeart/2005/8/layout/bProcess4"/>
    <dgm:cxn modelId="{00783C96-6E74-4CEF-B9F5-B226476B3C4E}" srcId="{85B1D459-7B39-4FAB-A869-3FC97A0DAE3D}" destId="{2130D438-499D-43FC-9D4D-F3C4C48153A7}" srcOrd="0" destOrd="0" parTransId="{B5B061C8-B594-4DC8-B1B8-E30B27FF0885}" sibTransId="{57FDE826-47AB-45DC-991D-456CB1151ACC}"/>
    <dgm:cxn modelId="{5F988FA6-D1F7-4F9F-8B78-E3CB63055C7C}" type="presOf" srcId="{2130D438-499D-43FC-9D4D-F3C4C48153A7}" destId="{6D519D09-DAAD-43D2-A591-8D4FDCC2F9F5}" srcOrd="0" destOrd="1" presId="urn:microsoft.com/office/officeart/2005/8/layout/bProcess4"/>
    <dgm:cxn modelId="{86477AAA-2759-46DD-BC08-879B53C90507}" srcId="{85B1D459-7B39-4FAB-A869-3FC97A0DAE3D}" destId="{2899D3EA-25AA-4A67-92CA-6CD57AFD83B9}" srcOrd="3" destOrd="0" parTransId="{8AA338E7-0CE1-42E3-AED6-4E742BA1A185}" sibTransId="{B9880962-5FA7-4E7A-A6A0-C2FA8FB1C8C6}"/>
    <dgm:cxn modelId="{7EE55CE5-2479-4851-AA09-621FC92D1299}" srcId="{85B1D459-7B39-4FAB-A869-3FC97A0DAE3D}" destId="{523AC385-4473-4460-AA39-7B7FB115F250}" srcOrd="1" destOrd="0" parTransId="{CC4FE034-0933-4058-B766-C44554D538C8}" sibTransId="{FC934A3D-88BD-4EF1-BA31-0DB3FDD7457E}"/>
    <dgm:cxn modelId="{470B5FA1-2883-46D6-BF19-1477E47CB427}" type="presParOf" srcId="{5F562879-F4A2-4A17-8691-804F0FE49B21}" destId="{99C48540-CED7-459C-86A4-700E6D9C6C27}" srcOrd="0" destOrd="0" presId="urn:microsoft.com/office/officeart/2005/8/layout/bProcess4"/>
    <dgm:cxn modelId="{888F42DA-142B-4769-ACB0-B907645AD0FF}" type="presParOf" srcId="{99C48540-CED7-459C-86A4-700E6D9C6C27}" destId="{78DDE788-2651-4D79-8524-87CC79169A13}" srcOrd="0" destOrd="0" presId="urn:microsoft.com/office/officeart/2005/8/layout/bProcess4"/>
    <dgm:cxn modelId="{26AC3FAC-8C09-4750-9163-E855B11EE8C6}" type="presParOf" srcId="{99C48540-CED7-459C-86A4-700E6D9C6C27}" destId="{6D519D09-DAAD-43D2-A591-8D4FDCC2F9F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84E7A-86B5-4349-885F-C0CA942D0B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F2C6F7E-435E-41AA-AE8F-D1B24AB596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OCR (Optical Character Recognition):</a:t>
          </a:r>
          <a:r>
            <a:rPr lang="en-US" dirty="0"/>
            <a:t> Technology that converts printed or handwritten text in images or PDFs into machine-readable text for data processing. </a:t>
          </a:r>
        </a:p>
      </dgm:t>
    </dgm:pt>
    <dgm:pt modelId="{0C809537-4ACA-4815-B1D8-FE9E1C59A79E}" type="parTrans" cxnId="{1E2EFA95-827E-43FD-BA87-707362EF2355}">
      <dgm:prSet/>
      <dgm:spPr/>
      <dgm:t>
        <a:bodyPr/>
        <a:lstStyle/>
        <a:p>
          <a:endParaRPr lang="en-US"/>
        </a:p>
      </dgm:t>
    </dgm:pt>
    <dgm:pt modelId="{51C32119-0F3E-4319-9B4A-C10FC90D6B56}" type="sibTrans" cxnId="{1E2EFA95-827E-43FD-BA87-707362EF23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03CF3-2170-4ED6-88D9-090C69F60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Volume:</a:t>
          </a:r>
          <a:r>
            <a:rPr lang="en-US" dirty="0"/>
            <a:t> In Databricks, a Volume is a storage location within a catalog where files (like CSVs, images, or PDFs) can be organized and accessed securely by users or notebooks.</a:t>
          </a:r>
        </a:p>
      </dgm:t>
    </dgm:pt>
    <dgm:pt modelId="{8BDA9240-BDEF-4443-A849-71B60C1ECF45}" type="parTrans" cxnId="{18781D6A-D0F6-483C-90BC-3194CF78B927}">
      <dgm:prSet/>
      <dgm:spPr/>
      <dgm:t>
        <a:bodyPr/>
        <a:lstStyle/>
        <a:p>
          <a:endParaRPr lang="en-US"/>
        </a:p>
      </dgm:t>
    </dgm:pt>
    <dgm:pt modelId="{D171D8DB-DD07-4AB0-99B3-9F58333D4664}" type="sibTrans" cxnId="{18781D6A-D0F6-483C-90BC-3194CF78B9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B7125E-AA16-4E0A-997F-A2AF82D04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Unity Catalog:</a:t>
          </a:r>
          <a:r>
            <a:rPr lang="en-US" dirty="0"/>
            <a:t> A centralized governance layer in Databricks that manages data access, permissions, and metadata across all data assets in your organization.</a:t>
          </a:r>
        </a:p>
      </dgm:t>
    </dgm:pt>
    <dgm:pt modelId="{8D0B61F6-F642-4300-9486-6C6FAB7D49D4}" type="parTrans" cxnId="{C2C17359-CF30-4BF4-84D3-153E201075E6}">
      <dgm:prSet/>
      <dgm:spPr/>
      <dgm:t>
        <a:bodyPr/>
        <a:lstStyle/>
        <a:p>
          <a:endParaRPr lang="en-US"/>
        </a:p>
      </dgm:t>
    </dgm:pt>
    <dgm:pt modelId="{BF2FE4F3-DB89-47B8-9583-CB434BA8EA9D}" type="sibTrans" cxnId="{C2C17359-CF30-4BF4-84D3-153E201075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5066DD-3A4F-4D50-885E-C5CB2F93B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SQL (Structured Query Language):</a:t>
          </a:r>
          <a:r>
            <a:rPr lang="en-US" dirty="0"/>
            <a:t> A programming language used to store, manage, and retrieve data from relational databases by writing queries.</a:t>
          </a:r>
        </a:p>
      </dgm:t>
    </dgm:pt>
    <dgm:pt modelId="{6478FC79-C3E7-474E-81C5-24FE89187B84}" type="parTrans" cxnId="{911B567D-FE25-413F-B844-AE931BB08983}">
      <dgm:prSet/>
      <dgm:spPr/>
      <dgm:t>
        <a:bodyPr/>
        <a:lstStyle/>
        <a:p>
          <a:endParaRPr lang="en-US"/>
        </a:p>
      </dgm:t>
    </dgm:pt>
    <dgm:pt modelId="{2197F484-6852-42A6-8E66-210665AAEE8C}" type="sibTrans" cxnId="{911B567D-FE25-413F-B844-AE931BB089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43D0C4-4AD8-48E8-BCE1-0D6320F7D74C}" type="pres">
      <dgm:prSet presAssocID="{53784E7A-86B5-4349-885F-C0CA942D0B16}" presName="root" presStyleCnt="0">
        <dgm:presLayoutVars>
          <dgm:dir/>
          <dgm:resizeHandles val="exact"/>
        </dgm:presLayoutVars>
      </dgm:prSet>
      <dgm:spPr/>
    </dgm:pt>
    <dgm:pt modelId="{A2BF4946-7D79-4D7E-AA16-2188E89A076D}" type="pres">
      <dgm:prSet presAssocID="{53784E7A-86B5-4349-885F-C0CA942D0B16}" presName="container" presStyleCnt="0">
        <dgm:presLayoutVars>
          <dgm:dir/>
          <dgm:resizeHandles val="exact"/>
        </dgm:presLayoutVars>
      </dgm:prSet>
      <dgm:spPr/>
    </dgm:pt>
    <dgm:pt modelId="{78B11C1C-E909-4BF9-A3B5-3C72A3C0A350}" type="pres">
      <dgm:prSet presAssocID="{1F2C6F7E-435E-41AA-AE8F-D1B24AB59609}" presName="compNode" presStyleCnt="0"/>
      <dgm:spPr/>
    </dgm:pt>
    <dgm:pt modelId="{D057D763-446A-438B-B4E7-2FA4295A2E96}" type="pres">
      <dgm:prSet presAssocID="{1F2C6F7E-435E-41AA-AE8F-D1B24AB59609}" presName="iconBgRect" presStyleLbl="bgShp" presStyleIdx="0" presStyleCnt="4"/>
      <dgm:spPr>
        <a:solidFill>
          <a:schemeClr val="tx1">
            <a:lumMod val="95000"/>
            <a:lumOff val="5000"/>
          </a:schemeClr>
        </a:solidFill>
      </dgm:spPr>
    </dgm:pt>
    <dgm:pt modelId="{7E14D7B8-6B54-43A2-8AC4-7AF8B4F1CAAE}" type="pres">
      <dgm:prSet presAssocID="{1F2C6F7E-435E-41AA-AE8F-D1B24AB596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EE92288-677B-46DF-8DD4-B48FCE62B050}" type="pres">
      <dgm:prSet presAssocID="{1F2C6F7E-435E-41AA-AE8F-D1B24AB59609}" presName="spaceRect" presStyleCnt="0"/>
      <dgm:spPr/>
    </dgm:pt>
    <dgm:pt modelId="{0A012E0A-74E6-4E3F-8322-B2C88B96C9DF}" type="pres">
      <dgm:prSet presAssocID="{1F2C6F7E-435E-41AA-AE8F-D1B24AB59609}" presName="textRect" presStyleLbl="revTx" presStyleIdx="0" presStyleCnt="4">
        <dgm:presLayoutVars>
          <dgm:chMax val="1"/>
          <dgm:chPref val="1"/>
        </dgm:presLayoutVars>
      </dgm:prSet>
      <dgm:spPr/>
    </dgm:pt>
    <dgm:pt modelId="{D572572E-B699-4D2E-877F-051F09F54796}" type="pres">
      <dgm:prSet presAssocID="{51C32119-0F3E-4319-9B4A-C10FC90D6B56}" presName="sibTrans" presStyleLbl="sibTrans2D1" presStyleIdx="0" presStyleCnt="0"/>
      <dgm:spPr/>
    </dgm:pt>
    <dgm:pt modelId="{B29F5DD3-12CC-46E2-BBA4-6599910233C5}" type="pres">
      <dgm:prSet presAssocID="{6FD03CF3-2170-4ED6-88D9-090C69F60120}" presName="compNode" presStyleCnt="0"/>
      <dgm:spPr/>
    </dgm:pt>
    <dgm:pt modelId="{163FB73A-7A8D-434A-B40A-A1BA1FB91383}" type="pres">
      <dgm:prSet presAssocID="{6FD03CF3-2170-4ED6-88D9-090C69F60120}" presName="iconBgRect" presStyleLbl="bgShp" presStyleIdx="1" presStyleCnt="4"/>
      <dgm:spPr>
        <a:solidFill>
          <a:schemeClr val="tx1">
            <a:lumMod val="95000"/>
            <a:lumOff val="5000"/>
          </a:schemeClr>
        </a:solidFill>
      </dgm:spPr>
    </dgm:pt>
    <dgm:pt modelId="{6A923499-A2BC-429E-854B-FD4D1D88F0EB}" type="pres">
      <dgm:prSet presAssocID="{6FD03CF3-2170-4ED6-88D9-090C69F601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10BC49A4-92DA-4F9D-A548-AC5D6C02E4E6}" type="pres">
      <dgm:prSet presAssocID="{6FD03CF3-2170-4ED6-88D9-090C69F60120}" presName="spaceRect" presStyleCnt="0"/>
      <dgm:spPr/>
    </dgm:pt>
    <dgm:pt modelId="{892F0DD0-6C4B-4850-8C49-E8209FDDA3A7}" type="pres">
      <dgm:prSet presAssocID="{6FD03CF3-2170-4ED6-88D9-090C69F60120}" presName="textRect" presStyleLbl="revTx" presStyleIdx="1" presStyleCnt="4">
        <dgm:presLayoutVars>
          <dgm:chMax val="1"/>
          <dgm:chPref val="1"/>
        </dgm:presLayoutVars>
      </dgm:prSet>
      <dgm:spPr/>
    </dgm:pt>
    <dgm:pt modelId="{8E863379-665E-471F-A59A-326A7141DF56}" type="pres">
      <dgm:prSet presAssocID="{D171D8DB-DD07-4AB0-99B3-9F58333D4664}" presName="sibTrans" presStyleLbl="sibTrans2D1" presStyleIdx="0" presStyleCnt="0"/>
      <dgm:spPr/>
    </dgm:pt>
    <dgm:pt modelId="{7D7E665A-7C97-4293-9358-7B921779E14B}" type="pres">
      <dgm:prSet presAssocID="{ABB7125E-AA16-4E0A-997F-A2AF82D04049}" presName="compNode" presStyleCnt="0"/>
      <dgm:spPr/>
    </dgm:pt>
    <dgm:pt modelId="{B6AEB01A-D2FF-4917-8A25-DC97F4EEE149}" type="pres">
      <dgm:prSet presAssocID="{ABB7125E-AA16-4E0A-997F-A2AF82D04049}" presName="iconBgRect" presStyleLbl="bgShp" presStyleIdx="2" presStyleCnt="4"/>
      <dgm:spPr>
        <a:solidFill>
          <a:schemeClr val="tx1">
            <a:lumMod val="95000"/>
            <a:lumOff val="5000"/>
          </a:schemeClr>
        </a:solidFill>
      </dgm:spPr>
    </dgm:pt>
    <dgm:pt modelId="{C8584707-14D1-4D7B-82DC-FDB5B0ED18E1}" type="pres">
      <dgm:prSet presAssocID="{ABB7125E-AA16-4E0A-997F-A2AF82D040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0C4892C-1D57-4210-90BC-40E9A2077690}" type="pres">
      <dgm:prSet presAssocID="{ABB7125E-AA16-4E0A-997F-A2AF82D04049}" presName="spaceRect" presStyleCnt="0"/>
      <dgm:spPr/>
    </dgm:pt>
    <dgm:pt modelId="{70362FE3-E863-4F22-A1B8-D2566249D621}" type="pres">
      <dgm:prSet presAssocID="{ABB7125E-AA16-4E0A-997F-A2AF82D04049}" presName="textRect" presStyleLbl="revTx" presStyleIdx="2" presStyleCnt="4">
        <dgm:presLayoutVars>
          <dgm:chMax val="1"/>
          <dgm:chPref val="1"/>
        </dgm:presLayoutVars>
      </dgm:prSet>
      <dgm:spPr/>
    </dgm:pt>
    <dgm:pt modelId="{123A4F8F-7A5C-4764-A582-394EF8BAA402}" type="pres">
      <dgm:prSet presAssocID="{BF2FE4F3-DB89-47B8-9583-CB434BA8EA9D}" presName="sibTrans" presStyleLbl="sibTrans2D1" presStyleIdx="0" presStyleCnt="0"/>
      <dgm:spPr/>
    </dgm:pt>
    <dgm:pt modelId="{3FE55914-DCDA-44A3-B808-5AA0BE283D11}" type="pres">
      <dgm:prSet presAssocID="{655066DD-3A4F-4D50-885E-C5CB2F93B409}" presName="compNode" presStyleCnt="0"/>
      <dgm:spPr/>
    </dgm:pt>
    <dgm:pt modelId="{A4C7840B-EEA2-4253-80BC-8A85B21A730F}" type="pres">
      <dgm:prSet presAssocID="{655066DD-3A4F-4D50-885E-C5CB2F93B409}" presName="iconBgRect" presStyleLbl="bgShp" presStyleIdx="3" presStyleCnt="4"/>
      <dgm:spPr>
        <a:solidFill>
          <a:schemeClr val="tx1">
            <a:lumMod val="95000"/>
            <a:lumOff val="5000"/>
          </a:schemeClr>
        </a:solidFill>
      </dgm:spPr>
    </dgm:pt>
    <dgm:pt modelId="{DBBFFDDE-A81D-4844-A42B-DBBE6A4D4F9D}" type="pres">
      <dgm:prSet presAssocID="{655066DD-3A4F-4D50-885E-C5CB2F93B4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3D782B62-E988-44A5-9CDB-2C21691E88F3}" type="pres">
      <dgm:prSet presAssocID="{655066DD-3A4F-4D50-885E-C5CB2F93B409}" presName="spaceRect" presStyleCnt="0"/>
      <dgm:spPr/>
    </dgm:pt>
    <dgm:pt modelId="{22269A92-F393-4353-AE31-1D53AD9E9B51}" type="pres">
      <dgm:prSet presAssocID="{655066DD-3A4F-4D50-885E-C5CB2F93B4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D4B403-1B42-4D51-9F3C-B28AC8677EEB}" type="presOf" srcId="{51C32119-0F3E-4319-9B4A-C10FC90D6B56}" destId="{D572572E-B699-4D2E-877F-051F09F54796}" srcOrd="0" destOrd="0" presId="urn:microsoft.com/office/officeart/2018/2/layout/IconCircleList"/>
    <dgm:cxn modelId="{F99A4606-4081-43A4-8630-2F473974F96E}" type="presOf" srcId="{1F2C6F7E-435E-41AA-AE8F-D1B24AB59609}" destId="{0A012E0A-74E6-4E3F-8322-B2C88B96C9DF}" srcOrd="0" destOrd="0" presId="urn:microsoft.com/office/officeart/2018/2/layout/IconCircleList"/>
    <dgm:cxn modelId="{DDFC8138-F15D-4E5A-93E6-31C1754D099D}" type="presOf" srcId="{53784E7A-86B5-4349-885F-C0CA942D0B16}" destId="{4D43D0C4-4AD8-48E8-BCE1-0D6320F7D74C}" srcOrd="0" destOrd="0" presId="urn:microsoft.com/office/officeart/2018/2/layout/IconCircleList"/>
    <dgm:cxn modelId="{15B64939-B269-4741-80B8-DF6A9A633430}" type="presOf" srcId="{6FD03CF3-2170-4ED6-88D9-090C69F60120}" destId="{892F0DD0-6C4B-4850-8C49-E8209FDDA3A7}" srcOrd="0" destOrd="0" presId="urn:microsoft.com/office/officeart/2018/2/layout/IconCircleList"/>
    <dgm:cxn modelId="{18781D6A-D0F6-483C-90BC-3194CF78B927}" srcId="{53784E7A-86B5-4349-885F-C0CA942D0B16}" destId="{6FD03CF3-2170-4ED6-88D9-090C69F60120}" srcOrd="1" destOrd="0" parTransId="{8BDA9240-BDEF-4443-A849-71B60C1ECF45}" sibTransId="{D171D8DB-DD07-4AB0-99B3-9F58333D4664}"/>
    <dgm:cxn modelId="{610CF14F-AEF1-420B-BBFD-D861813BFFA8}" type="presOf" srcId="{D171D8DB-DD07-4AB0-99B3-9F58333D4664}" destId="{8E863379-665E-471F-A59A-326A7141DF56}" srcOrd="0" destOrd="0" presId="urn:microsoft.com/office/officeart/2018/2/layout/IconCircleList"/>
    <dgm:cxn modelId="{C2C17359-CF30-4BF4-84D3-153E201075E6}" srcId="{53784E7A-86B5-4349-885F-C0CA942D0B16}" destId="{ABB7125E-AA16-4E0A-997F-A2AF82D04049}" srcOrd="2" destOrd="0" parTransId="{8D0B61F6-F642-4300-9486-6C6FAB7D49D4}" sibTransId="{BF2FE4F3-DB89-47B8-9583-CB434BA8EA9D}"/>
    <dgm:cxn modelId="{911B567D-FE25-413F-B844-AE931BB08983}" srcId="{53784E7A-86B5-4349-885F-C0CA942D0B16}" destId="{655066DD-3A4F-4D50-885E-C5CB2F93B409}" srcOrd="3" destOrd="0" parTransId="{6478FC79-C3E7-474E-81C5-24FE89187B84}" sibTransId="{2197F484-6852-42A6-8E66-210665AAEE8C}"/>
    <dgm:cxn modelId="{C0DA448E-2C56-42CA-9EC6-0C318670C3F4}" type="presOf" srcId="{655066DD-3A4F-4D50-885E-C5CB2F93B409}" destId="{22269A92-F393-4353-AE31-1D53AD9E9B51}" srcOrd="0" destOrd="0" presId="urn:microsoft.com/office/officeart/2018/2/layout/IconCircleList"/>
    <dgm:cxn modelId="{215C2A90-8E69-4C6A-938A-7B1A45BB8912}" type="presOf" srcId="{ABB7125E-AA16-4E0A-997F-A2AF82D04049}" destId="{70362FE3-E863-4F22-A1B8-D2566249D621}" srcOrd="0" destOrd="0" presId="urn:microsoft.com/office/officeart/2018/2/layout/IconCircleList"/>
    <dgm:cxn modelId="{1E2EFA95-827E-43FD-BA87-707362EF2355}" srcId="{53784E7A-86B5-4349-885F-C0CA942D0B16}" destId="{1F2C6F7E-435E-41AA-AE8F-D1B24AB59609}" srcOrd="0" destOrd="0" parTransId="{0C809537-4ACA-4815-B1D8-FE9E1C59A79E}" sibTransId="{51C32119-0F3E-4319-9B4A-C10FC90D6B56}"/>
    <dgm:cxn modelId="{51F5A7E3-BAD4-4BDD-B861-3436121EA987}" type="presOf" srcId="{BF2FE4F3-DB89-47B8-9583-CB434BA8EA9D}" destId="{123A4F8F-7A5C-4764-A582-394EF8BAA402}" srcOrd="0" destOrd="0" presId="urn:microsoft.com/office/officeart/2018/2/layout/IconCircleList"/>
    <dgm:cxn modelId="{0992F9DF-AC5D-4531-BC62-B270F2611A86}" type="presParOf" srcId="{4D43D0C4-4AD8-48E8-BCE1-0D6320F7D74C}" destId="{A2BF4946-7D79-4D7E-AA16-2188E89A076D}" srcOrd="0" destOrd="0" presId="urn:microsoft.com/office/officeart/2018/2/layout/IconCircleList"/>
    <dgm:cxn modelId="{5A38D8F6-E939-4A47-911B-12F3064DF070}" type="presParOf" srcId="{A2BF4946-7D79-4D7E-AA16-2188E89A076D}" destId="{78B11C1C-E909-4BF9-A3B5-3C72A3C0A350}" srcOrd="0" destOrd="0" presId="urn:microsoft.com/office/officeart/2018/2/layout/IconCircleList"/>
    <dgm:cxn modelId="{3F47B151-30B4-4993-AAAB-DA163461932A}" type="presParOf" srcId="{78B11C1C-E909-4BF9-A3B5-3C72A3C0A350}" destId="{D057D763-446A-438B-B4E7-2FA4295A2E96}" srcOrd="0" destOrd="0" presId="urn:microsoft.com/office/officeart/2018/2/layout/IconCircleList"/>
    <dgm:cxn modelId="{5988DD5E-E5E9-4B0A-AB26-550ABC267BDF}" type="presParOf" srcId="{78B11C1C-E909-4BF9-A3B5-3C72A3C0A350}" destId="{7E14D7B8-6B54-43A2-8AC4-7AF8B4F1CAAE}" srcOrd="1" destOrd="0" presId="urn:microsoft.com/office/officeart/2018/2/layout/IconCircleList"/>
    <dgm:cxn modelId="{79A809F8-F7A7-4127-8046-90F73130E7D2}" type="presParOf" srcId="{78B11C1C-E909-4BF9-A3B5-3C72A3C0A350}" destId="{5EE92288-677B-46DF-8DD4-B48FCE62B050}" srcOrd="2" destOrd="0" presId="urn:microsoft.com/office/officeart/2018/2/layout/IconCircleList"/>
    <dgm:cxn modelId="{EB9DF970-E21D-4DC0-AC4C-09C243DE786F}" type="presParOf" srcId="{78B11C1C-E909-4BF9-A3B5-3C72A3C0A350}" destId="{0A012E0A-74E6-4E3F-8322-B2C88B96C9DF}" srcOrd="3" destOrd="0" presId="urn:microsoft.com/office/officeart/2018/2/layout/IconCircleList"/>
    <dgm:cxn modelId="{DB129CE3-0F67-4946-BB1D-4384FE2FD9CF}" type="presParOf" srcId="{A2BF4946-7D79-4D7E-AA16-2188E89A076D}" destId="{D572572E-B699-4D2E-877F-051F09F54796}" srcOrd="1" destOrd="0" presId="urn:microsoft.com/office/officeart/2018/2/layout/IconCircleList"/>
    <dgm:cxn modelId="{FA0427D0-9A09-46CD-9223-EFB28DE08DA1}" type="presParOf" srcId="{A2BF4946-7D79-4D7E-AA16-2188E89A076D}" destId="{B29F5DD3-12CC-46E2-BBA4-6599910233C5}" srcOrd="2" destOrd="0" presId="urn:microsoft.com/office/officeart/2018/2/layout/IconCircleList"/>
    <dgm:cxn modelId="{6CBED6FE-04CE-468A-A0B4-C5DC19F56AB0}" type="presParOf" srcId="{B29F5DD3-12CC-46E2-BBA4-6599910233C5}" destId="{163FB73A-7A8D-434A-B40A-A1BA1FB91383}" srcOrd="0" destOrd="0" presId="urn:microsoft.com/office/officeart/2018/2/layout/IconCircleList"/>
    <dgm:cxn modelId="{A950E591-1FA8-4857-BBB2-E922B542FE48}" type="presParOf" srcId="{B29F5DD3-12CC-46E2-BBA4-6599910233C5}" destId="{6A923499-A2BC-429E-854B-FD4D1D88F0EB}" srcOrd="1" destOrd="0" presId="urn:microsoft.com/office/officeart/2018/2/layout/IconCircleList"/>
    <dgm:cxn modelId="{3684664C-F1B3-4675-875B-852206573CE4}" type="presParOf" srcId="{B29F5DD3-12CC-46E2-BBA4-6599910233C5}" destId="{10BC49A4-92DA-4F9D-A548-AC5D6C02E4E6}" srcOrd="2" destOrd="0" presId="urn:microsoft.com/office/officeart/2018/2/layout/IconCircleList"/>
    <dgm:cxn modelId="{53FA0BE5-8B44-40DC-8950-953051E2CC07}" type="presParOf" srcId="{B29F5DD3-12CC-46E2-BBA4-6599910233C5}" destId="{892F0DD0-6C4B-4850-8C49-E8209FDDA3A7}" srcOrd="3" destOrd="0" presId="urn:microsoft.com/office/officeart/2018/2/layout/IconCircleList"/>
    <dgm:cxn modelId="{F7717BC7-27CB-47E2-9D05-10A15C5D4ADE}" type="presParOf" srcId="{A2BF4946-7D79-4D7E-AA16-2188E89A076D}" destId="{8E863379-665E-471F-A59A-326A7141DF56}" srcOrd="3" destOrd="0" presId="urn:microsoft.com/office/officeart/2018/2/layout/IconCircleList"/>
    <dgm:cxn modelId="{86CF8662-1146-4FFF-BC90-8C1E060B4F9D}" type="presParOf" srcId="{A2BF4946-7D79-4D7E-AA16-2188E89A076D}" destId="{7D7E665A-7C97-4293-9358-7B921779E14B}" srcOrd="4" destOrd="0" presId="urn:microsoft.com/office/officeart/2018/2/layout/IconCircleList"/>
    <dgm:cxn modelId="{C3276574-B848-4012-AA2B-EF871691EA3C}" type="presParOf" srcId="{7D7E665A-7C97-4293-9358-7B921779E14B}" destId="{B6AEB01A-D2FF-4917-8A25-DC97F4EEE149}" srcOrd="0" destOrd="0" presId="urn:microsoft.com/office/officeart/2018/2/layout/IconCircleList"/>
    <dgm:cxn modelId="{72C426F8-8601-4E3A-BC3A-A6AE5B6D9C0A}" type="presParOf" srcId="{7D7E665A-7C97-4293-9358-7B921779E14B}" destId="{C8584707-14D1-4D7B-82DC-FDB5B0ED18E1}" srcOrd="1" destOrd="0" presId="urn:microsoft.com/office/officeart/2018/2/layout/IconCircleList"/>
    <dgm:cxn modelId="{6C011187-7829-4F96-AD5E-431DE77AAF97}" type="presParOf" srcId="{7D7E665A-7C97-4293-9358-7B921779E14B}" destId="{40C4892C-1D57-4210-90BC-40E9A2077690}" srcOrd="2" destOrd="0" presId="urn:microsoft.com/office/officeart/2018/2/layout/IconCircleList"/>
    <dgm:cxn modelId="{A08E8202-5D99-4247-BEE7-4372C53B15B6}" type="presParOf" srcId="{7D7E665A-7C97-4293-9358-7B921779E14B}" destId="{70362FE3-E863-4F22-A1B8-D2566249D621}" srcOrd="3" destOrd="0" presId="urn:microsoft.com/office/officeart/2018/2/layout/IconCircleList"/>
    <dgm:cxn modelId="{9C83EBB2-E8C7-47F7-A205-633B32A70B70}" type="presParOf" srcId="{A2BF4946-7D79-4D7E-AA16-2188E89A076D}" destId="{123A4F8F-7A5C-4764-A582-394EF8BAA402}" srcOrd="5" destOrd="0" presId="urn:microsoft.com/office/officeart/2018/2/layout/IconCircleList"/>
    <dgm:cxn modelId="{3280AE6B-E9B2-4C7F-852A-B4B57F4EEBB3}" type="presParOf" srcId="{A2BF4946-7D79-4D7E-AA16-2188E89A076D}" destId="{3FE55914-DCDA-44A3-B808-5AA0BE283D11}" srcOrd="6" destOrd="0" presId="urn:microsoft.com/office/officeart/2018/2/layout/IconCircleList"/>
    <dgm:cxn modelId="{17B6734C-7C3F-4A79-AC44-A9B9027C8623}" type="presParOf" srcId="{3FE55914-DCDA-44A3-B808-5AA0BE283D11}" destId="{A4C7840B-EEA2-4253-80BC-8A85B21A730F}" srcOrd="0" destOrd="0" presId="urn:microsoft.com/office/officeart/2018/2/layout/IconCircleList"/>
    <dgm:cxn modelId="{8D108BEE-B068-4A7D-8598-0D074E438B3F}" type="presParOf" srcId="{3FE55914-DCDA-44A3-B808-5AA0BE283D11}" destId="{DBBFFDDE-A81D-4844-A42B-DBBE6A4D4F9D}" srcOrd="1" destOrd="0" presId="urn:microsoft.com/office/officeart/2018/2/layout/IconCircleList"/>
    <dgm:cxn modelId="{C1D1AAAB-06D5-48B2-A6FC-692A3903B2DA}" type="presParOf" srcId="{3FE55914-DCDA-44A3-B808-5AA0BE283D11}" destId="{3D782B62-E988-44A5-9CDB-2C21691E88F3}" srcOrd="2" destOrd="0" presId="urn:microsoft.com/office/officeart/2018/2/layout/IconCircleList"/>
    <dgm:cxn modelId="{4CA1EBBB-A69F-4DBA-B9D7-D26BAEE9EF16}" type="presParOf" srcId="{3FE55914-DCDA-44A3-B808-5AA0BE283D11}" destId="{22269A92-F393-4353-AE31-1D53AD9E9B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CCAFCE-E5AE-4B1B-BFD5-ABF70E32C7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373449-7357-41B2-B4FE-E736D353F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importance of good quality data</a:t>
          </a:r>
        </a:p>
      </dgm:t>
    </dgm:pt>
    <dgm:pt modelId="{7EBF9261-0DA6-4CD3-BAEA-0609FA3AAF41}" type="parTrans" cxnId="{6750F57C-D3C2-4E4F-99EA-7F90B976C9A1}">
      <dgm:prSet/>
      <dgm:spPr/>
      <dgm:t>
        <a:bodyPr/>
        <a:lstStyle/>
        <a:p>
          <a:endParaRPr lang="en-US"/>
        </a:p>
      </dgm:t>
    </dgm:pt>
    <dgm:pt modelId="{8F8A4205-A775-454F-86E5-FA48ECFC735C}" type="sibTrans" cxnId="{6750F57C-D3C2-4E4F-99EA-7F90B976C9A1}">
      <dgm:prSet/>
      <dgm:spPr/>
      <dgm:t>
        <a:bodyPr/>
        <a:lstStyle/>
        <a:p>
          <a:endParaRPr lang="en-US"/>
        </a:p>
      </dgm:t>
    </dgm:pt>
    <dgm:pt modelId="{35BA43B4-0372-4AA7-BAAF-C40E6E379B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to leverage AI to enrich data</a:t>
          </a:r>
        </a:p>
      </dgm:t>
    </dgm:pt>
    <dgm:pt modelId="{0FC4875D-59E5-4AD3-B313-66ACF27CC668}" type="parTrans" cxnId="{22BA4C4A-7809-4B87-8C98-A225C64B68E7}">
      <dgm:prSet/>
      <dgm:spPr/>
      <dgm:t>
        <a:bodyPr/>
        <a:lstStyle/>
        <a:p>
          <a:endParaRPr lang="en-US"/>
        </a:p>
      </dgm:t>
    </dgm:pt>
    <dgm:pt modelId="{5B1FB47D-4E99-4579-83D9-ED30F753F255}" type="sibTrans" cxnId="{22BA4C4A-7809-4B87-8C98-A225C64B68E7}">
      <dgm:prSet/>
      <dgm:spPr/>
      <dgm:t>
        <a:bodyPr/>
        <a:lstStyle/>
        <a:p>
          <a:endParaRPr lang="en-US"/>
        </a:p>
      </dgm:t>
    </dgm:pt>
    <dgm:pt modelId="{9D1151AB-CA0F-44D5-9C29-42FE40177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&amp; interact with AI Agents</a:t>
          </a:r>
        </a:p>
      </dgm:t>
    </dgm:pt>
    <dgm:pt modelId="{655F5C72-22CA-405E-8499-D29CB5BD4498}" type="parTrans" cxnId="{0D047363-8740-4E80-AF6B-ABF0943B7AEA}">
      <dgm:prSet/>
      <dgm:spPr/>
      <dgm:t>
        <a:bodyPr/>
        <a:lstStyle/>
        <a:p>
          <a:endParaRPr lang="en-US"/>
        </a:p>
      </dgm:t>
    </dgm:pt>
    <dgm:pt modelId="{33BE8486-A5A2-4085-8346-369D5238957B}" type="sibTrans" cxnId="{0D047363-8740-4E80-AF6B-ABF0943B7AEA}">
      <dgm:prSet/>
      <dgm:spPr/>
      <dgm:t>
        <a:bodyPr/>
        <a:lstStyle/>
        <a:p>
          <a:endParaRPr lang="en-US"/>
        </a:p>
      </dgm:t>
    </dgm:pt>
    <dgm:pt modelId="{7FB1BACA-F1EF-4651-B15F-37F0CF907A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Leverage AI Assistants to Code</a:t>
          </a:r>
        </a:p>
      </dgm:t>
    </dgm:pt>
    <dgm:pt modelId="{5193D0F6-A49E-4A3F-BA88-53ED2F65D3B0}" type="parTrans" cxnId="{7416424C-7F11-4D6D-B392-22622C554C6B}">
      <dgm:prSet/>
      <dgm:spPr/>
      <dgm:t>
        <a:bodyPr/>
        <a:lstStyle/>
        <a:p>
          <a:endParaRPr lang="en-CA"/>
        </a:p>
      </dgm:t>
    </dgm:pt>
    <dgm:pt modelId="{FF65A99C-BA54-4907-8A5B-B82BB7E78FB2}" type="sibTrans" cxnId="{7416424C-7F11-4D6D-B392-22622C554C6B}">
      <dgm:prSet/>
      <dgm:spPr/>
      <dgm:t>
        <a:bodyPr/>
        <a:lstStyle/>
        <a:p>
          <a:endParaRPr lang="en-CA"/>
        </a:p>
      </dgm:t>
    </dgm:pt>
    <dgm:pt modelId="{65287EA3-524C-4E4E-B533-C49AC0537002}" type="pres">
      <dgm:prSet presAssocID="{F3CCAFCE-E5AE-4B1B-BFD5-ABF70E32C79B}" presName="root" presStyleCnt="0">
        <dgm:presLayoutVars>
          <dgm:dir/>
          <dgm:resizeHandles val="exact"/>
        </dgm:presLayoutVars>
      </dgm:prSet>
      <dgm:spPr/>
    </dgm:pt>
    <dgm:pt modelId="{75BA382B-ACAA-43B1-BD93-35587CD6873F}" type="pres">
      <dgm:prSet presAssocID="{1B373449-7357-41B2-B4FE-E736D353F04D}" presName="compNode" presStyleCnt="0"/>
      <dgm:spPr/>
    </dgm:pt>
    <dgm:pt modelId="{0B61EB1B-7A02-4B22-B520-0A385221C418}" type="pres">
      <dgm:prSet presAssocID="{1B373449-7357-41B2-B4FE-E736D353F0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70A260-C7AC-46F5-82A9-53CF421BAAA4}" type="pres">
      <dgm:prSet presAssocID="{1B373449-7357-41B2-B4FE-E736D353F04D}" presName="spaceRect" presStyleCnt="0"/>
      <dgm:spPr/>
    </dgm:pt>
    <dgm:pt modelId="{33E50182-BA6D-4054-8849-EF1C7A10C6B1}" type="pres">
      <dgm:prSet presAssocID="{1B373449-7357-41B2-B4FE-E736D353F04D}" presName="textRect" presStyleLbl="revTx" presStyleIdx="0" presStyleCnt="4">
        <dgm:presLayoutVars>
          <dgm:chMax val="1"/>
          <dgm:chPref val="1"/>
        </dgm:presLayoutVars>
      </dgm:prSet>
      <dgm:spPr/>
    </dgm:pt>
    <dgm:pt modelId="{EC6680D5-C980-4596-B8D2-300C7D921F7D}" type="pres">
      <dgm:prSet presAssocID="{8F8A4205-A775-454F-86E5-FA48ECFC735C}" presName="sibTrans" presStyleCnt="0"/>
      <dgm:spPr/>
    </dgm:pt>
    <dgm:pt modelId="{CE44B638-BED3-4FF5-9AE0-380DD7C15213}" type="pres">
      <dgm:prSet presAssocID="{35BA43B4-0372-4AA7-BAAF-C40E6E379B3E}" presName="compNode" presStyleCnt="0"/>
      <dgm:spPr/>
    </dgm:pt>
    <dgm:pt modelId="{583F351D-1F5D-4A1B-A94A-A7BA24DA2409}" type="pres">
      <dgm:prSet presAssocID="{35BA43B4-0372-4AA7-BAAF-C40E6E379B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3F8C207-98CD-4BF1-A208-6C95E8E33FE6}" type="pres">
      <dgm:prSet presAssocID="{35BA43B4-0372-4AA7-BAAF-C40E6E379B3E}" presName="spaceRect" presStyleCnt="0"/>
      <dgm:spPr/>
    </dgm:pt>
    <dgm:pt modelId="{886483A6-0C4C-4EAF-B605-56FF0D70AD78}" type="pres">
      <dgm:prSet presAssocID="{35BA43B4-0372-4AA7-BAAF-C40E6E379B3E}" presName="textRect" presStyleLbl="revTx" presStyleIdx="1" presStyleCnt="4">
        <dgm:presLayoutVars>
          <dgm:chMax val="1"/>
          <dgm:chPref val="1"/>
        </dgm:presLayoutVars>
      </dgm:prSet>
      <dgm:spPr/>
    </dgm:pt>
    <dgm:pt modelId="{0B4CBEA9-F8F5-4778-956B-68A8E4A6EC92}" type="pres">
      <dgm:prSet presAssocID="{5B1FB47D-4E99-4579-83D9-ED30F753F255}" presName="sibTrans" presStyleCnt="0"/>
      <dgm:spPr/>
    </dgm:pt>
    <dgm:pt modelId="{E7DE4A4B-B380-44DA-A5B3-1B1D8ECE4CAF}" type="pres">
      <dgm:prSet presAssocID="{9D1151AB-CA0F-44D5-9C29-42FE40177761}" presName="compNode" presStyleCnt="0"/>
      <dgm:spPr/>
    </dgm:pt>
    <dgm:pt modelId="{7148C7B6-4308-4EBD-8CE1-9F3EB207FB38}" type="pres">
      <dgm:prSet presAssocID="{9D1151AB-CA0F-44D5-9C29-42FE401777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72824B2-1378-405A-96E7-28A578908C0A}" type="pres">
      <dgm:prSet presAssocID="{9D1151AB-CA0F-44D5-9C29-42FE40177761}" presName="spaceRect" presStyleCnt="0"/>
      <dgm:spPr/>
    </dgm:pt>
    <dgm:pt modelId="{ADA2B6C1-9893-4355-8CE6-510457D81B71}" type="pres">
      <dgm:prSet presAssocID="{9D1151AB-CA0F-44D5-9C29-42FE40177761}" presName="textRect" presStyleLbl="revTx" presStyleIdx="2" presStyleCnt="4">
        <dgm:presLayoutVars>
          <dgm:chMax val="1"/>
          <dgm:chPref val="1"/>
        </dgm:presLayoutVars>
      </dgm:prSet>
      <dgm:spPr/>
    </dgm:pt>
    <dgm:pt modelId="{31071DBB-FDCB-4B9A-AAE9-3ED5ED42695F}" type="pres">
      <dgm:prSet presAssocID="{33BE8486-A5A2-4085-8346-369D5238957B}" presName="sibTrans" presStyleCnt="0"/>
      <dgm:spPr/>
    </dgm:pt>
    <dgm:pt modelId="{2B76710C-D78B-4AE4-812C-5D2437806E7E}" type="pres">
      <dgm:prSet presAssocID="{7FB1BACA-F1EF-4651-B15F-37F0CF907A8B}" presName="compNode" presStyleCnt="0"/>
      <dgm:spPr/>
    </dgm:pt>
    <dgm:pt modelId="{2308FEE3-2430-47FD-8674-0A4E2244949C}" type="pres">
      <dgm:prSet presAssocID="{7FB1BACA-F1EF-4651-B15F-37F0CF907A8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0565F6C5-479C-41E4-A2D5-EC11E57A0264}" type="pres">
      <dgm:prSet presAssocID="{7FB1BACA-F1EF-4651-B15F-37F0CF907A8B}" presName="spaceRect" presStyleCnt="0"/>
      <dgm:spPr/>
    </dgm:pt>
    <dgm:pt modelId="{725517A8-1F19-4825-A01C-EC93090124DE}" type="pres">
      <dgm:prSet presAssocID="{7FB1BACA-F1EF-4651-B15F-37F0CF907A8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341D15-BFFA-4B4A-BB4E-2683BFC06DA4}" type="presOf" srcId="{35BA43B4-0372-4AA7-BAAF-C40E6E379B3E}" destId="{886483A6-0C4C-4EAF-B605-56FF0D70AD78}" srcOrd="0" destOrd="0" presId="urn:microsoft.com/office/officeart/2018/2/layout/IconLabelList"/>
    <dgm:cxn modelId="{1D432540-C835-4DDB-95A3-706F20A33F1B}" type="presOf" srcId="{9D1151AB-CA0F-44D5-9C29-42FE40177761}" destId="{ADA2B6C1-9893-4355-8CE6-510457D81B71}" srcOrd="0" destOrd="0" presId="urn:microsoft.com/office/officeart/2018/2/layout/IconLabelList"/>
    <dgm:cxn modelId="{0D047363-8740-4E80-AF6B-ABF0943B7AEA}" srcId="{F3CCAFCE-E5AE-4B1B-BFD5-ABF70E32C79B}" destId="{9D1151AB-CA0F-44D5-9C29-42FE40177761}" srcOrd="2" destOrd="0" parTransId="{655F5C72-22CA-405E-8499-D29CB5BD4498}" sibTransId="{33BE8486-A5A2-4085-8346-369D5238957B}"/>
    <dgm:cxn modelId="{22BA4C4A-7809-4B87-8C98-A225C64B68E7}" srcId="{F3CCAFCE-E5AE-4B1B-BFD5-ABF70E32C79B}" destId="{35BA43B4-0372-4AA7-BAAF-C40E6E379B3E}" srcOrd="1" destOrd="0" parTransId="{0FC4875D-59E5-4AD3-B313-66ACF27CC668}" sibTransId="{5B1FB47D-4E99-4579-83D9-ED30F753F255}"/>
    <dgm:cxn modelId="{7416424C-7F11-4D6D-B392-22622C554C6B}" srcId="{F3CCAFCE-E5AE-4B1B-BFD5-ABF70E32C79B}" destId="{7FB1BACA-F1EF-4651-B15F-37F0CF907A8B}" srcOrd="3" destOrd="0" parTransId="{5193D0F6-A49E-4A3F-BA88-53ED2F65D3B0}" sibTransId="{FF65A99C-BA54-4907-8A5B-B82BB7E78FB2}"/>
    <dgm:cxn modelId="{6750F57C-D3C2-4E4F-99EA-7F90B976C9A1}" srcId="{F3CCAFCE-E5AE-4B1B-BFD5-ABF70E32C79B}" destId="{1B373449-7357-41B2-B4FE-E736D353F04D}" srcOrd="0" destOrd="0" parTransId="{7EBF9261-0DA6-4CD3-BAEA-0609FA3AAF41}" sibTransId="{8F8A4205-A775-454F-86E5-FA48ECFC735C}"/>
    <dgm:cxn modelId="{C065868F-1494-4E77-8661-028989C4EA2A}" type="presOf" srcId="{1B373449-7357-41B2-B4FE-E736D353F04D}" destId="{33E50182-BA6D-4054-8849-EF1C7A10C6B1}" srcOrd="0" destOrd="0" presId="urn:microsoft.com/office/officeart/2018/2/layout/IconLabelList"/>
    <dgm:cxn modelId="{EFD22FB5-CF8D-4A2D-8B2D-718FED6624A5}" type="presOf" srcId="{7FB1BACA-F1EF-4651-B15F-37F0CF907A8B}" destId="{725517A8-1F19-4825-A01C-EC93090124DE}" srcOrd="0" destOrd="0" presId="urn:microsoft.com/office/officeart/2018/2/layout/IconLabelList"/>
    <dgm:cxn modelId="{5644E4BA-FC92-4B76-8A69-82EE19F83425}" type="presOf" srcId="{F3CCAFCE-E5AE-4B1B-BFD5-ABF70E32C79B}" destId="{65287EA3-524C-4E4E-B533-C49AC0537002}" srcOrd="0" destOrd="0" presId="urn:microsoft.com/office/officeart/2018/2/layout/IconLabelList"/>
    <dgm:cxn modelId="{1E3C36A2-8FAE-4ACF-B84C-EC8DC959C931}" type="presParOf" srcId="{65287EA3-524C-4E4E-B533-C49AC0537002}" destId="{75BA382B-ACAA-43B1-BD93-35587CD6873F}" srcOrd="0" destOrd="0" presId="urn:microsoft.com/office/officeart/2018/2/layout/IconLabelList"/>
    <dgm:cxn modelId="{2E7D916A-2233-4552-B188-C48DABF392DC}" type="presParOf" srcId="{75BA382B-ACAA-43B1-BD93-35587CD6873F}" destId="{0B61EB1B-7A02-4B22-B520-0A385221C418}" srcOrd="0" destOrd="0" presId="urn:microsoft.com/office/officeart/2018/2/layout/IconLabelList"/>
    <dgm:cxn modelId="{D2230829-A8E9-491F-8F86-FF382150BB6A}" type="presParOf" srcId="{75BA382B-ACAA-43B1-BD93-35587CD6873F}" destId="{B770A260-C7AC-46F5-82A9-53CF421BAAA4}" srcOrd="1" destOrd="0" presId="urn:microsoft.com/office/officeart/2018/2/layout/IconLabelList"/>
    <dgm:cxn modelId="{9F392A6E-B593-4050-9117-E800BF1D3704}" type="presParOf" srcId="{75BA382B-ACAA-43B1-BD93-35587CD6873F}" destId="{33E50182-BA6D-4054-8849-EF1C7A10C6B1}" srcOrd="2" destOrd="0" presId="urn:microsoft.com/office/officeart/2018/2/layout/IconLabelList"/>
    <dgm:cxn modelId="{F8A3B839-1DC7-414F-96E2-C35D9150259E}" type="presParOf" srcId="{65287EA3-524C-4E4E-B533-C49AC0537002}" destId="{EC6680D5-C980-4596-B8D2-300C7D921F7D}" srcOrd="1" destOrd="0" presId="urn:microsoft.com/office/officeart/2018/2/layout/IconLabelList"/>
    <dgm:cxn modelId="{AB9F1F36-E22F-42A0-8933-A7E47073C6C6}" type="presParOf" srcId="{65287EA3-524C-4E4E-B533-C49AC0537002}" destId="{CE44B638-BED3-4FF5-9AE0-380DD7C15213}" srcOrd="2" destOrd="0" presId="urn:microsoft.com/office/officeart/2018/2/layout/IconLabelList"/>
    <dgm:cxn modelId="{BD4EBB23-9BD4-4CE2-A43A-1842897C3563}" type="presParOf" srcId="{CE44B638-BED3-4FF5-9AE0-380DD7C15213}" destId="{583F351D-1F5D-4A1B-A94A-A7BA24DA2409}" srcOrd="0" destOrd="0" presId="urn:microsoft.com/office/officeart/2018/2/layout/IconLabelList"/>
    <dgm:cxn modelId="{C7AFA088-E13E-41D4-93CA-1C58BC3C0D74}" type="presParOf" srcId="{CE44B638-BED3-4FF5-9AE0-380DD7C15213}" destId="{93F8C207-98CD-4BF1-A208-6C95E8E33FE6}" srcOrd="1" destOrd="0" presId="urn:microsoft.com/office/officeart/2018/2/layout/IconLabelList"/>
    <dgm:cxn modelId="{3E22E76E-7624-475F-8FD7-CD849F19230C}" type="presParOf" srcId="{CE44B638-BED3-4FF5-9AE0-380DD7C15213}" destId="{886483A6-0C4C-4EAF-B605-56FF0D70AD78}" srcOrd="2" destOrd="0" presId="urn:microsoft.com/office/officeart/2018/2/layout/IconLabelList"/>
    <dgm:cxn modelId="{09B9CEC5-CA5F-4A43-9797-820CEAC8BF41}" type="presParOf" srcId="{65287EA3-524C-4E4E-B533-C49AC0537002}" destId="{0B4CBEA9-F8F5-4778-956B-68A8E4A6EC92}" srcOrd="3" destOrd="0" presId="urn:microsoft.com/office/officeart/2018/2/layout/IconLabelList"/>
    <dgm:cxn modelId="{160163CE-4086-4575-B245-A166EA9A7427}" type="presParOf" srcId="{65287EA3-524C-4E4E-B533-C49AC0537002}" destId="{E7DE4A4B-B380-44DA-A5B3-1B1D8ECE4CAF}" srcOrd="4" destOrd="0" presId="urn:microsoft.com/office/officeart/2018/2/layout/IconLabelList"/>
    <dgm:cxn modelId="{61A97D93-6189-40AA-B622-017E4C0BE56F}" type="presParOf" srcId="{E7DE4A4B-B380-44DA-A5B3-1B1D8ECE4CAF}" destId="{7148C7B6-4308-4EBD-8CE1-9F3EB207FB38}" srcOrd="0" destOrd="0" presId="urn:microsoft.com/office/officeart/2018/2/layout/IconLabelList"/>
    <dgm:cxn modelId="{1094DC70-5AEB-41E0-BD1E-3C449C364614}" type="presParOf" srcId="{E7DE4A4B-B380-44DA-A5B3-1B1D8ECE4CAF}" destId="{E72824B2-1378-405A-96E7-28A578908C0A}" srcOrd="1" destOrd="0" presId="urn:microsoft.com/office/officeart/2018/2/layout/IconLabelList"/>
    <dgm:cxn modelId="{8C79867F-4FE3-4424-BDD3-7DE7A51E0EA8}" type="presParOf" srcId="{E7DE4A4B-B380-44DA-A5B3-1B1D8ECE4CAF}" destId="{ADA2B6C1-9893-4355-8CE6-510457D81B71}" srcOrd="2" destOrd="0" presId="urn:microsoft.com/office/officeart/2018/2/layout/IconLabelList"/>
    <dgm:cxn modelId="{965A5E47-016B-4655-8A4C-547269444E38}" type="presParOf" srcId="{65287EA3-524C-4E4E-B533-C49AC0537002}" destId="{31071DBB-FDCB-4B9A-AAE9-3ED5ED42695F}" srcOrd="5" destOrd="0" presId="urn:microsoft.com/office/officeart/2018/2/layout/IconLabelList"/>
    <dgm:cxn modelId="{DAAB30CD-7F91-4EDB-A3D9-D28E4D45C25E}" type="presParOf" srcId="{65287EA3-524C-4E4E-B533-C49AC0537002}" destId="{2B76710C-D78B-4AE4-812C-5D2437806E7E}" srcOrd="6" destOrd="0" presId="urn:microsoft.com/office/officeart/2018/2/layout/IconLabelList"/>
    <dgm:cxn modelId="{D5ECCA83-9DA6-4515-9E8C-58520430E29D}" type="presParOf" srcId="{2B76710C-D78B-4AE4-812C-5D2437806E7E}" destId="{2308FEE3-2430-47FD-8674-0A4E2244949C}" srcOrd="0" destOrd="0" presId="urn:microsoft.com/office/officeart/2018/2/layout/IconLabelList"/>
    <dgm:cxn modelId="{B7DF6BAF-75F9-447A-B242-CDAA9C95D8D2}" type="presParOf" srcId="{2B76710C-D78B-4AE4-812C-5D2437806E7E}" destId="{0565F6C5-479C-41E4-A2D5-EC11E57A0264}" srcOrd="1" destOrd="0" presId="urn:microsoft.com/office/officeart/2018/2/layout/IconLabelList"/>
    <dgm:cxn modelId="{7F9A0655-ECF5-421A-AAB9-057F83EAC591}" type="presParOf" srcId="{2B76710C-D78B-4AE4-812C-5D2437806E7E}" destId="{725517A8-1F19-4825-A01C-EC93090124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19D09-DAAD-43D2-A591-8D4FDCC2F9F5}">
      <dsp:nvSpPr>
        <dsp:cNvPr id="0" name=""/>
        <dsp:cNvSpPr/>
      </dsp:nvSpPr>
      <dsp:spPr>
        <a:xfrm>
          <a:off x="0" y="469829"/>
          <a:ext cx="4840010" cy="2904006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Agenda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The State of AI in Industry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AI Agents 101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AI Agents Workshop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800" kern="1200" dirty="0"/>
            <a:t>Q&amp;A + Discussion</a:t>
          </a:r>
          <a:endParaRPr lang="en-US" sz="2800" kern="1200" dirty="0"/>
        </a:p>
      </dsp:txBody>
      <dsp:txXfrm>
        <a:off x="85055" y="554884"/>
        <a:ext cx="4669900" cy="2733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7D763-446A-438B-B4E7-2FA4295A2E9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4D7B8-6B54-43A2-8AC4-7AF8B4F1CAAE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12E0A-74E6-4E3F-8322-B2C88B96C9DF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OCR (Optical Character Recognition):</a:t>
          </a:r>
          <a:r>
            <a:rPr lang="en-US" sz="1500" kern="1200" dirty="0"/>
            <a:t> Technology that converts printed or handwritten text in images or PDFs into machine-readable text for data processing. </a:t>
          </a:r>
        </a:p>
      </dsp:txBody>
      <dsp:txXfrm>
        <a:off x="1834517" y="469890"/>
        <a:ext cx="3148942" cy="1335915"/>
      </dsp:txXfrm>
    </dsp:sp>
    <dsp:sp modelId="{163FB73A-7A8D-434A-B40A-A1BA1FB91383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23499-A2BC-429E-854B-FD4D1D88F0E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F0DD0-6C4B-4850-8C49-E8209FDDA3A7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Volume:</a:t>
          </a:r>
          <a:r>
            <a:rPr lang="en-US" sz="1500" kern="1200" dirty="0"/>
            <a:t> In Databricks, a Volume is a storage location within a catalog where files (like CSVs, images, or PDFs) can be organized and accessed securely by users or notebooks.</a:t>
          </a:r>
        </a:p>
      </dsp:txBody>
      <dsp:txXfrm>
        <a:off x="7154322" y="469890"/>
        <a:ext cx="3148942" cy="1335915"/>
      </dsp:txXfrm>
    </dsp:sp>
    <dsp:sp modelId="{B6AEB01A-D2FF-4917-8A25-DC97F4EEE149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84707-14D1-4D7B-82DC-FDB5B0ED18E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62FE3-E863-4F22-A1B8-D2566249D621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Unity Catalog:</a:t>
          </a:r>
          <a:r>
            <a:rPr lang="en-US" sz="1500" kern="1200" dirty="0"/>
            <a:t> A centralized governance layer in Databricks that manages data access, permissions, and metadata across all data assets in your organization.</a:t>
          </a:r>
        </a:p>
      </dsp:txBody>
      <dsp:txXfrm>
        <a:off x="1834517" y="2545532"/>
        <a:ext cx="3148942" cy="1335915"/>
      </dsp:txXfrm>
    </dsp:sp>
    <dsp:sp modelId="{A4C7840B-EEA2-4253-80BC-8A85B21A730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FFDDE-A81D-4844-A42B-DBBE6A4D4F9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69A92-F393-4353-AE31-1D53AD9E9B5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SQL (Structured Query Language):</a:t>
          </a:r>
          <a:r>
            <a:rPr lang="en-US" sz="1500" kern="1200" dirty="0"/>
            <a:t> A programming language used to store, manage, and retrieve data from relational databases by writing queries.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1EB1B-7A02-4B22-B520-0A385221C418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50182-BA6D-4054-8849-EF1C7A10C6B1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the importance of good quality data</a:t>
          </a:r>
        </a:p>
      </dsp:txBody>
      <dsp:txXfrm>
        <a:off x="100682" y="2427484"/>
        <a:ext cx="2370489" cy="720000"/>
      </dsp:txXfrm>
    </dsp:sp>
    <dsp:sp modelId="{583F351D-1F5D-4A1B-A94A-A7BA24DA240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483A6-0C4C-4EAF-B605-56FF0D70AD78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to leverage AI to enrich data</a:t>
          </a:r>
        </a:p>
      </dsp:txBody>
      <dsp:txXfrm>
        <a:off x="2886007" y="2427484"/>
        <a:ext cx="2370489" cy="720000"/>
      </dsp:txXfrm>
    </dsp:sp>
    <dsp:sp modelId="{7148C7B6-4308-4EBD-8CE1-9F3EB207FB38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2B6C1-9893-4355-8CE6-510457D81B71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Build &amp; interact with AI Agents</a:t>
          </a:r>
        </a:p>
      </dsp:txBody>
      <dsp:txXfrm>
        <a:off x="5671332" y="2427484"/>
        <a:ext cx="2370489" cy="720000"/>
      </dsp:txXfrm>
    </dsp:sp>
    <dsp:sp modelId="{2308FEE3-2430-47FD-8674-0A4E2244949C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517A8-1F19-4825-A01C-EC93090124DE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Leverage AI Assistants to Code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AC648-1DEF-4ADB-84CE-CA4103954C70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DF81E-6AAC-48DF-97A2-8511FE690C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1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32C0-0EE7-F86A-04C3-7547031E8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DABCC-C732-1817-72CF-38CFF2C30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4877C-7F6F-09DA-4E37-62B948190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6BF0-B219-8F12-5C70-656E0F438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53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347DF-9E93-E21B-CF1D-A6FAB0F8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143A1-E21B-FF21-A54B-2FA35337A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9A463-34B3-3043-7E0D-4F1F066EB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C355-99FC-15BE-934C-7A2E150EA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85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0F3A4-40F6-EC9F-B1FD-977ADA43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0D712-9A96-CEBB-288C-5DA635B59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6903C-3AED-956C-A31E-BB0E4B45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FD006-815A-BF15-90C6-134EFF4BD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16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66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4240-A270-7E40-45C9-17CB19F0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59E2F-4DE7-73C8-7791-461DDCB2C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B0940-03B4-9059-DDA8-18A3E8F46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A5A8B-908A-F81E-479C-F8D7AAA66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17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0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664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737A-212B-36C4-E95E-97549DB3A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BB1FE-A2F7-E737-8A5C-4D6D82200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1AF34-0638-9676-D8D5-1691E911E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C2C-5FEE-AF1E-2546-F67ED1FF3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77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D8C73-F9A3-5613-3AF6-BA78DEF35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A3C9E-3893-AC2B-A6CB-77796374D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90D6E-1059-B253-F551-2262D243F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1DD6-B3A4-8588-8226-98B1280EF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04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97964-A7B4-1446-3E5F-5E779EAC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77610-2345-97B8-C6E5-B61142C53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9DBF2-9ED2-6B43-15D9-C4657AED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F79D3-25D6-D9F6-C200-3E70540E7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DF81E-6AAC-48DF-97A2-8511FE690C7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23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63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1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0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47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3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96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46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28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7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49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54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0BB2F7-6003-4746-9A0A-A16D727177FE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8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5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58.png"/><Relationship Id="rId5" Type="http://schemas.openxmlformats.org/officeDocument/2006/relationships/image" Target="../media/image34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16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svg"/><Relationship Id="rId3" Type="http://schemas.openxmlformats.org/officeDocument/2006/relationships/image" Target="../media/image84.png"/><Relationship Id="rId7" Type="http://schemas.openxmlformats.org/officeDocument/2006/relationships/image" Target="../media/image86.svg"/><Relationship Id="rId12" Type="http://schemas.openxmlformats.org/officeDocument/2006/relationships/image" Target="../media/image89.png"/><Relationship Id="rId17" Type="http://schemas.openxmlformats.org/officeDocument/2006/relationships/image" Target="../media/image9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51.svg"/><Relationship Id="rId5" Type="http://schemas.openxmlformats.org/officeDocument/2006/relationships/image" Target="../media/image53.svg"/><Relationship Id="rId15" Type="http://schemas.openxmlformats.org/officeDocument/2006/relationships/image" Target="../media/image16.sv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88.sv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5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59DF-1DDB-6C9C-E1F2-A1828E89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371E-D1A6-A2C4-4CD8-4860FA22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AI Agents - 101</a:t>
            </a:r>
          </a:p>
        </p:txBody>
      </p:sp>
      <p:pic>
        <p:nvPicPr>
          <p:cNvPr id="7170" name="Picture 2" descr="What is AI (artificial intelligence)? | Live Science">
            <a:extLst>
              <a:ext uri="{FF2B5EF4-FFF2-40B4-BE49-F238E27FC236}">
                <a16:creationId xmlns:a16="http://schemas.microsoft.com/office/drawing/2014/main" id="{6B51367C-6C62-F7F0-D6CB-296F0F00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r="14428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6DE2D9-AC3C-545A-D8D0-CDED48E00104}"/>
              </a:ext>
            </a:extLst>
          </p:cNvPr>
          <p:cNvCxnSpPr>
            <a:cxnSpLocks/>
          </p:cNvCxnSpPr>
          <p:nvPr/>
        </p:nvCxnSpPr>
        <p:spPr>
          <a:xfrm>
            <a:off x="890338" y="4199771"/>
            <a:ext cx="3189293" cy="6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30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8445-C8B5-8A19-54BA-DF718C2E5199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8403771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What is an AI Agent?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components that make up an Agent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88086-FC35-991F-F550-4545892669EA}"/>
              </a:ext>
            </a:extLst>
          </p:cNvPr>
          <p:cNvSpPr/>
          <p:nvPr/>
        </p:nvSpPr>
        <p:spPr>
          <a:xfrm>
            <a:off x="4629912" y="2460879"/>
            <a:ext cx="2932175" cy="193624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203631CE-1194-051E-C09B-6D77CC0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912" y="1764792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A2E9F1-BA15-53E3-0BD1-F4870DDC148B}"/>
              </a:ext>
            </a:extLst>
          </p:cNvPr>
          <p:cNvSpPr/>
          <p:nvPr/>
        </p:nvSpPr>
        <p:spPr>
          <a:xfrm>
            <a:off x="4925567" y="2814066"/>
            <a:ext cx="2340864" cy="301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LLM (The Brain)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D6B0-D156-6789-9811-5F0BB7ABAF54}"/>
              </a:ext>
            </a:extLst>
          </p:cNvPr>
          <p:cNvSpPr/>
          <p:nvPr/>
        </p:nvSpPr>
        <p:spPr>
          <a:xfrm>
            <a:off x="4925567" y="3303841"/>
            <a:ext cx="2340864" cy="301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057D7-137C-CBFF-46A8-4EDFFE4ADCCA}"/>
              </a:ext>
            </a:extLst>
          </p:cNvPr>
          <p:cNvSpPr/>
          <p:nvPr/>
        </p:nvSpPr>
        <p:spPr>
          <a:xfrm>
            <a:off x="4925567" y="3793616"/>
            <a:ext cx="2340864" cy="301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7AC29-625D-7E3B-AA3E-0D3BFC62F9DB}"/>
              </a:ext>
            </a:extLst>
          </p:cNvPr>
          <p:cNvSpPr/>
          <p:nvPr/>
        </p:nvSpPr>
        <p:spPr>
          <a:xfrm>
            <a:off x="1639293" y="2460879"/>
            <a:ext cx="2070122" cy="193624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phic 8" descr="Chat bubble with solid fill">
            <a:extLst>
              <a:ext uri="{FF2B5EF4-FFF2-40B4-BE49-F238E27FC236}">
                <a16:creationId xmlns:a16="http://schemas.microsoft.com/office/drawing/2014/main" id="{1C6BBCC6-BEB7-46B3-F1DB-B2960F5D4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2171" y="3030092"/>
            <a:ext cx="914400" cy="914400"/>
          </a:xfrm>
          <a:prstGeom prst="rect">
            <a:avLst/>
          </a:prstGeom>
        </p:spPr>
      </p:pic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A22CF87F-E4C6-8A28-D206-6CE8E8F40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990" y="3061937"/>
            <a:ext cx="731679" cy="731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BF1C94-8FFE-1539-91BB-6AAC8321E837}"/>
              </a:ext>
            </a:extLst>
          </p:cNvPr>
          <p:cNvSpPr txBox="1"/>
          <p:nvPr/>
        </p:nvSpPr>
        <p:spPr>
          <a:xfrm>
            <a:off x="1744828" y="3717071"/>
            <a:ext cx="1066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Messages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DFBDB-89A6-3F2F-8EB0-12DEA75F0E5F}"/>
              </a:ext>
            </a:extLst>
          </p:cNvPr>
          <p:cNvSpPr txBox="1"/>
          <p:nvPr/>
        </p:nvSpPr>
        <p:spPr>
          <a:xfrm>
            <a:off x="2904743" y="3679870"/>
            <a:ext cx="110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Messages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16789B-8508-8F86-6AE8-4AB8CAC41BF8}"/>
              </a:ext>
            </a:extLst>
          </p:cNvPr>
          <p:cNvSpPr/>
          <p:nvPr/>
        </p:nvSpPr>
        <p:spPr>
          <a:xfrm>
            <a:off x="8482584" y="2519171"/>
            <a:ext cx="2070000" cy="19368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 descr="Artificial Intelligence with solid fill">
            <a:extLst>
              <a:ext uri="{FF2B5EF4-FFF2-40B4-BE49-F238E27FC236}">
                <a16:creationId xmlns:a16="http://schemas.microsoft.com/office/drawing/2014/main" id="{6A13A0FD-BA01-24F2-B695-C96F78EC8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0092" y="3061937"/>
            <a:ext cx="731679" cy="731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5D57F-952D-C7CA-80EC-D0CB62FEC109}"/>
              </a:ext>
            </a:extLst>
          </p:cNvPr>
          <p:cNvSpPr txBox="1"/>
          <p:nvPr/>
        </p:nvSpPr>
        <p:spPr>
          <a:xfrm>
            <a:off x="8631515" y="3733220"/>
            <a:ext cx="110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 Messages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21F30-69A4-1CE3-68FB-CE6BF74111E8}"/>
              </a:ext>
            </a:extLst>
          </p:cNvPr>
          <p:cNvSpPr txBox="1"/>
          <p:nvPr/>
        </p:nvSpPr>
        <p:spPr>
          <a:xfrm>
            <a:off x="9478467" y="3814011"/>
            <a:ext cx="11003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Messages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13C14A-386D-5644-1BFB-2A592F6A3643}"/>
              </a:ext>
            </a:extLst>
          </p:cNvPr>
          <p:cNvSpPr/>
          <p:nvPr/>
        </p:nvSpPr>
        <p:spPr>
          <a:xfrm>
            <a:off x="4583763" y="4874514"/>
            <a:ext cx="2932175" cy="118414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3C28DEA2-0643-9792-8948-1E05921D4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7072" y="5093208"/>
            <a:ext cx="746760" cy="746760"/>
          </a:xfrm>
          <a:prstGeom prst="rect">
            <a:avLst/>
          </a:prstGeom>
        </p:spPr>
      </p:pic>
      <p:pic>
        <p:nvPicPr>
          <p:cNvPr id="22" name="Graphic 21" descr="Clapper board with solid fill">
            <a:extLst>
              <a:ext uri="{FF2B5EF4-FFF2-40B4-BE49-F238E27FC236}">
                <a16:creationId xmlns:a16="http://schemas.microsoft.com/office/drawing/2014/main" id="{23B12277-0B8B-592A-0351-EA594A859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8428" y="5044537"/>
            <a:ext cx="746761" cy="746761"/>
          </a:xfrm>
          <a:prstGeom prst="rect">
            <a:avLst/>
          </a:prstGeom>
        </p:spPr>
      </p:pic>
      <p:pic>
        <p:nvPicPr>
          <p:cNvPr id="23" name="Graphic 22" descr="Brain outline">
            <a:extLst>
              <a:ext uri="{FF2B5EF4-FFF2-40B4-BE49-F238E27FC236}">
                <a16:creationId xmlns:a16="http://schemas.microsoft.com/office/drawing/2014/main" id="{320A1202-BA87-3FCC-1434-6805F27E7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6651" y="5036499"/>
            <a:ext cx="745200" cy="745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64124F-37E9-259C-7A9A-737B38E5113A}"/>
              </a:ext>
            </a:extLst>
          </p:cNvPr>
          <p:cNvCxnSpPr/>
          <p:nvPr/>
        </p:nvCxnSpPr>
        <p:spPr>
          <a:xfrm>
            <a:off x="5140452" y="4397121"/>
            <a:ext cx="0" cy="476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906EAF-A5DF-A85C-6108-3F7A51D46028}"/>
              </a:ext>
            </a:extLst>
          </p:cNvPr>
          <p:cNvCxnSpPr/>
          <p:nvPr/>
        </p:nvCxnSpPr>
        <p:spPr>
          <a:xfrm flipV="1">
            <a:off x="6959251" y="4397121"/>
            <a:ext cx="0" cy="476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A3347E-C17D-C46D-4AFE-8157A7B38F1C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3709415" y="3429000"/>
            <a:ext cx="9204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A349E4-688B-5178-1085-225E3E729A5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562087" y="3427775"/>
            <a:ext cx="942288" cy="1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39AD64-CEE8-4C75-8A7C-0FF3ABFC65FF}"/>
              </a:ext>
            </a:extLst>
          </p:cNvPr>
          <p:cNvSpPr txBox="1"/>
          <p:nvPr/>
        </p:nvSpPr>
        <p:spPr>
          <a:xfrm>
            <a:off x="1960591" y="2408484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8A6A0A-5348-69EE-E041-97805ED81807}"/>
              </a:ext>
            </a:extLst>
          </p:cNvPr>
          <p:cNvSpPr txBox="1"/>
          <p:nvPr/>
        </p:nvSpPr>
        <p:spPr>
          <a:xfrm>
            <a:off x="8803821" y="2545252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323A3C-F9B8-47DC-590D-69EEFABD4774}"/>
              </a:ext>
            </a:extLst>
          </p:cNvPr>
          <p:cNvSpPr txBox="1"/>
          <p:nvPr/>
        </p:nvSpPr>
        <p:spPr>
          <a:xfrm>
            <a:off x="5382236" y="2401800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CC00E-6799-2B67-CA62-8A986F699C31}"/>
              </a:ext>
            </a:extLst>
          </p:cNvPr>
          <p:cNvSpPr txBox="1"/>
          <p:nvPr/>
        </p:nvSpPr>
        <p:spPr>
          <a:xfrm>
            <a:off x="5336089" y="4798805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897402-0B97-4005-C307-26BD69CF04C4}"/>
              </a:ext>
            </a:extLst>
          </p:cNvPr>
          <p:cNvSpPr txBox="1"/>
          <p:nvPr/>
        </p:nvSpPr>
        <p:spPr>
          <a:xfrm>
            <a:off x="4444176" y="5699908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Retrieval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55BAB9-481A-5271-7DB9-783140F31019}"/>
              </a:ext>
            </a:extLst>
          </p:cNvPr>
          <p:cNvSpPr txBox="1"/>
          <p:nvPr/>
        </p:nvSpPr>
        <p:spPr>
          <a:xfrm>
            <a:off x="5382236" y="5710852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CBD20A-42BD-75FA-08DE-A58F15328D55}"/>
              </a:ext>
            </a:extLst>
          </p:cNvPr>
          <p:cNvSpPr txBox="1"/>
          <p:nvPr/>
        </p:nvSpPr>
        <p:spPr>
          <a:xfrm>
            <a:off x="6311915" y="5710852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338D13-0E0D-2734-87A3-B539490249B8}"/>
              </a:ext>
            </a:extLst>
          </p:cNvPr>
          <p:cNvSpPr txBox="1"/>
          <p:nvPr/>
        </p:nvSpPr>
        <p:spPr>
          <a:xfrm>
            <a:off x="5297457" y="4395239"/>
            <a:ext cx="153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Tools can be called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number of times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 descr="Chat bubble with solid fill">
            <a:extLst>
              <a:ext uri="{FF2B5EF4-FFF2-40B4-BE49-F238E27FC236}">
                <a16:creationId xmlns:a16="http://schemas.microsoft.com/office/drawing/2014/main" id="{621D16F2-5250-3BC9-AF8F-375829BDD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1431" y="3115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4" grpId="0"/>
      <p:bldP spid="15" grpId="0" animBg="1"/>
      <p:bldP spid="18" grpId="0"/>
      <p:bldP spid="19" grpId="0"/>
      <p:bldP spid="20" grpId="0" animBg="1"/>
      <p:bldP spid="28" grpId="0"/>
      <p:bldP spid="29" grpId="0"/>
      <p:bldP spid="31" grpId="0"/>
      <p:bldP spid="32" grpId="0"/>
      <p:bldP spid="33" grpId="0"/>
      <p:bldP spid="34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89BF-6A67-852F-E9CA-0D6F44A70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9225-6DA8-898A-A37E-C089323820B8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9686187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Complex Reality of AI Agents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barrier to deploy production AI agents is still high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B907C-895E-DF69-09C4-407DDF8223A8}"/>
              </a:ext>
            </a:extLst>
          </p:cNvPr>
          <p:cNvSpPr/>
          <p:nvPr/>
        </p:nvSpPr>
        <p:spPr>
          <a:xfrm>
            <a:off x="4594742" y="2835725"/>
            <a:ext cx="2932175" cy="1936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79DB06E6-A2D1-94B7-776E-91D4A6AAA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742" y="213963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5F4FA3-4BEE-81CF-2777-94F91DFB16FF}"/>
              </a:ext>
            </a:extLst>
          </p:cNvPr>
          <p:cNvSpPr/>
          <p:nvPr/>
        </p:nvSpPr>
        <p:spPr>
          <a:xfrm>
            <a:off x="4890397" y="3188912"/>
            <a:ext cx="2340864" cy="301752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LLM (The Brain)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277CB8-67C6-CB6C-5D17-6AECB33E8B57}"/>
              </a:ext>
            </a:extLst>
          </p:cNvPr>
          <p:cNvSpPr/>
          <p:nvPr/>
        </p:nvSpPr>
        <p:spPr>
          <a:xfrm>
            <a:off x="4890397" y="3678687"/>
            <a:ext cx="2340864" cy="301752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Instructions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1DAD17-D3BC-0913-4B06-CD2981643AB1}"/>
              </a:ext>
            </a:extLst>
          </p:cNvPr>
          <p:cNvSpPr/>
          <p:nvPr/>
        </p:nvSpPr>
        <p:spPr>
          <a:xfrm>
            <a:off x="4890397" y="4168462"/>
            <a:ext cx="2340864" cy="301752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F15BAC1-131A-4086-DCE0-6A6B5452A7E9}"/>
              </a:ext>
            </a:extLst>
          </p:cNvPr>
          <p:cNvSpPr/>
          <p:nvPr/>
        </p:nvSpPr>
        <p:spPr>
          <a:xfrm>
            <a:off x="1443306" y="2835725"/>
            <a:ext cx="2070000" cy="193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Graphic 37" descr="Chat bubble with solid fill">
            <a:extLst>
              <a:ext uri="{FF2B5EF4-FFF2-40B4-BE49-F238E27FC236}">
                <a16:creationId xmlns:a16="http://schemas.microsoft.com/office/drawing/2014/main" id="{A19D3FB2-8DA4-71A7-92A1-B155626C8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2134" y="3320761"/>
            <a:ext cx="914400" cy="914400"/>
          </a:xfrm>
          <a:prstGeom prst="rect">
            <a:avLst/>
          </a:prstGeom>
        </p:spPr>
      </p:pic>
      <p:pic>
        <p:nvPicPr>
          <p:cNvPr id="40" name="Graphic 39" descr="Artificial Intelligence with solid fill">
            <a:extLst>
              <a:ext uri="{FF2B5EF4-FFF2-40B4-BE49-F238E27FC236}">
                <a16:creationId xmlns:a16="http://schemas.microsoft.com/office/drawing/2014/main" id="{19A31FC1-BF86-BA45-996D-D02E59996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2597" y="3425117"/>
            <a:ext cx="731679" cy="7316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8E9334-1B18-C0AD-C63D-FB00449CA913}"/>
              </a:ext>
            </a:extLst>
          </p:cNvPr>
          <p:cNvSpPr txBox="1"/>
          <p:nvPr/>
        </p:nvSpPr>
        <p:spPr>
          <a:xfrm>
            <a:off x="1511012" y="4058438"/>
            <a:ext cx="9019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Messages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CEB15-D210-1C53-409E-B671BC348E40}"/>
              </a:ext>
            </a:extLst>
          </p:cNvPr>
          <p:cNvSpPr txBox="1"/>
          <p:nvPr/>
        </p:nvSpPr>
        <p:spPr>
          <a:xfrm>
            <a:off x="2609393" y="4077475"/>
            <a:ext cx="110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Agent Messages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D39C003-224A-D6A3-5105-902322B529DF}"/>
              </a:ext>
            </a:extLst>
          </p:cNvPr>
          <p:cNvSpPr/>
          <p:nvPr/>
        </p:nvSpPr>
        <p:spPr>
          <a:xfrm>
            <a:off x="8447414" y="2894017"/>
            <a:ext cx="2070000" cy="1936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Graphic 47" descr="Artificial Intelligence with solid fill">
            <a:extLst>
              <a:ext uri="{FF2B5EF4-FFF2-40B4-BE49-F238E27FC236}">
                <a16:creationId xmlns:a16="http://schemas.microsoft.com/office/drawing/2014/main" id="{C6AD8FDB-EA84-D155-E9EE-BF2042F1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362" y="3461438"/>
            <a:ext cx="731679" cy="73167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BA2755-E343-40B8-68AC-D455ECAE6AA6}"/>
              </a:ext>
            </a:extLst>
          </p:cNvPr>
          <p:cNvSpPr txBox="1"/>
          <p:nvPr/>
        </p:nvSpPr>
        <p:spPr>
          <a:xfrm>
            <a:off x="8549362" y="4108597"/>
            <a:ext cx="1100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Agent Messages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E660CF2-C12D-0746-B6B6-A23BB8197CA6}"/>
              </a:ext>
            </a:extLst>
          </p:cNvPr>
          <p:cNvSpPr/>
          <p:nvPr/>
        </p:nvSpPr>
        <p:spPr>
          <a:xfrm>
            <a:off x="4548983" y="5248580"/>
            <a:ext cx="2932175" cy="11841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2" name="Graphic 51" descr="Magnifying glass with solid fill">
            <a:extLst>
              <a:ext uri="{FF2B5EF4-FFF2-40B4-BE49-F238E27FC236}">
                <a16:creationId xmlns:a16="http://schemas.microsoft.com/office/drawing/2014/main" id="{54AF56CE-7B81-2174-A15F-BA2E25D3F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1902" y="5468054"/>
            <a:ext cx="746760" cy="746760"/>
          </a:xfrm>
          <a:prstGeom prst="rect">
            <a:avLst/>
          </a:prstGeom>
        </p:spPr>
      </p:pic>
      <p:pic>
        <p:nvPicPr>
          <p:cNvPr id="53" name="Graphic 52" descr="Clapper board with solid fill">
            <a:extLst>
              <a:ext uri="{FF2B5EF4-FFF2-40B4-BE49-F238E27FC236}">
                <a16:creationId xmlns:a16="http://schemas.microsoft.com/office/drawing/2014/main" id="{050F1EBE-F455-58F6-ACB4-B14D0C43D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298" y="5423611"/>
            <a:ext cx="746761" cy="74676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307C068-8EFB-586D-9C42-5C2DF8BCA988}"/>
              </a:ext>
            </a:extLst>
          </p:cNvPr>
          <p:cNvCxnSpPr/>
          <p:nvPr/>
        </p:nvCxnSpPr>
        <p:spPr>
          <a:xfrm>
            <a:off x="5105282" y="4771967"/>
            <a:ext cx="0" cy="476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455651-7D79-81EC-AA44-55A51B0CE52A}"/>
              </a:ext>
            </a:extLst>
          </p:cNvPr>
          <p:cNvCxnSpPr/>
          <p:nvPr/>
        </p:nvCxnSpPr>
        <p:spPr>
          <a:xfrm flipV="1">
            <a:off x="6924081" y="4771967"/>
            <a:ext cx="0" cy="476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EF949CB-C756-91BC-F420-395566AF6F73}"/>
              </a:ext>
            </a:extLst>
          </p:cNvPr>
          <p:cNvCxnSpPr>
            <a:stCxn id="37" idx="3"/>
            <a:endCxn id="10" idx="1"/>
          </p:cNvCxnSpPr>
          <p:nvPr/>
        </p:nvCxnSpPr>
        <p:spPr>
          <a:xfrm flipV="1">
            <a:off x="3513306" y="3803846"/>
            <a:ext cx="1081436" cy="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C601CC-7AB4-7271-891E-A7992A6A0A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526917" y="3792415"/>
            <a:ext cx="920497" cy="1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9C299F-44C1-AA7A-92D8-ED9C343F7570}"/>
              </a:ext>
            </a:extLst>
          </p:cNvPr>
          <p:cNvSpPr txBox="1"/>
          <p:nvPr/>
        </p:nvSpPr>
        <p:spPr>
          <a:xfrm>
            <a:off x="1460255" y="2929098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B13091-74AC-9EA0-5DFC-53A5412CB4C1}"/>
              </a:ext>
            </a:extLst>
          </p:cNvPr>
          <p:cNvSpPr txBox="1"/>
          <p:nvPr/>
        </p:nvSpPr>
        <p:spPr>
          <a:xfrm>
            <a:off x="9199738" y="2967035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16A257-6A55-B48B-28DD-4121EE394CAA}"/>
              </a:ext>
            </a:extLst>
          </p:cNvPr>
          <p:cNvSpPr txBox="1"/>
          <p:nvPr/>
        </p:nvSpPr>
        <p:spPr>
          <a:xfrm>
            <a:off x="5347066" y="2776646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DE1DC-48D5-0B39-E054-3B1286C346F4}"/>
              </a:ext>
            </a:extLst>
          </p:cNvPr>
          <p:cNvSpPr txBox="1"/>
          <p:nvPr/>
        </p:nvSpPr>
        <p:spPr>
          <a:xfrm>
            <a:off x="5300919" y="5173651"/>
            <a:ext cx="142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EA0772-6672-9090-CCB1-B09F0B2BF14B}"/>
              </a:ext>
            </a:extLst>
          </p:cNvPr>
          <p:cNvSpPr txBox="1"/>
          <p:nvPr/>
        </p:nvSpPr>
        <p:spPr>
          <a:xfrm>
            <a:off x="4409006" y="6074754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E61B1C-B009-0FF3-A21B-FC3D8FBCA1CA}"/>
              </a:ext>
            </a:extLst>
          </p:cNvPr>
          <p:cNvSpPr txBox="1"/>
          <p:nvPr/>
        </p:nvSpPr>
        <p:spPr>
          <a:xfrm>
            <a:off x="5347066" y="6085698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F14F8F-E0FF-4ED9-79C3-40AF756BC1FF}"/>
              </a:ext>
            </a:extLst>
          </p:cNvPr>
          <p:cNvSpPr txBox="1"/>
          <p:nvPr/>
        </p:nvSpPr>
        <p:spPr>
          <a:xfrm>
            <a:off x="6276745" y="6085698"/>
            <a:ext cx="142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Memory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62EE49F-EC2E-365C-231D-5E4216E1E23B}"/>
              </a:ext>
            </a:extLst>
          </p:cNvPr>
          <p:cNvCxnSpPr/>
          <p:nvPr/>
        </p:nvCxnSpPr>
        <p:spPr>
          <a:xfrm rot="5400000">
            <a:off x="9513690" y="2116762"/>
            <a:ext cx="997076" cy="557434"/>
          </a:xfrm>
          <a:prstGeom prst="curved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F378FD2-200C-4172-049E-7D948B4B0E18}"/>
              </a:ext>
            </a:extLst>
          </p:cNvPr>
          <p:cNvSpPr txBox="1"/>
          <p:nvPr/>
        </p:nvSpPr>
        <p:spPr>
          <a:xfrm>
            <a:off x="9556271" y="772342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I evaluate the quality of these outputs??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86AF4B-A816-0856-82E6-CE5C40201224}"/>
              </a:ext>
            </a:extLst>
          </p:cNvPr>
          <p:cNvSpPr txBox="1"/>
          <p:nvPr/>
        </p:nvSpPr>
        <p:spPr>
          <a:xfrm>
            <a:off x="8233094" y="5492215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I monitor  my app??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69DDF78D-6819-146D-7AD9-45D8A6ABED45}"/>
              </a:ext>
            </a:extLst>
          </p:cNvPr>
          <p:cNvCxnSpPr/>
          <p:nvPr/>
        </p:nvCxnSpPr>
        <p:spPr>
          <a:xfrm rot="10800000">
            <a:off x="7526918" y="4573753"/>
            <a:ext cx="1417321" cy="969230"/>
          </a:xfrm>
          <a:prstGeom prst="curved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52EF7B9-BC08-5307-D32F-BEA7F87109DA}"/>
              </a:ext>
            </a:extLst>
          </p:cNvPr>
          <p:cNvSpPr txBox="1"/>
          <p:nvPr/>
        </p:nvSpPr>
        <p:spPr>
          <a:xfrm>
            <a:off x="1269337" y="5390793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I secure the data that the Agent has access to??</a:t>
            </a: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95775FDE-8F0A-507B-AB0B-5239E397C1CB}"/>
              </a:ext>
            </a:extLst>
          </p:cNvPr>
          <p:cNvCxnSpPr>
            <a:cxnSpLocks/>
          </p:cNvCxnSpPr>
          <p:nvPr/>
        </p:nvCxnSpPr>
        <p:spPr>
          <a:xfrm flipV="1">
            <a:off x="2713982" y="5542983"/>
            <a:ext cx="1835001" cy="447974"/>
          </a:xfrm>
          <a:prstGeom prst="curved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E71FEDD-21F8-FEE3-529D-DBACCCD3755E}"/>
              </a:ext>
            </a:extLst>
          </p:cNvPr>
          <p:cNvSpPr txBox="1"/>
          <p:nvPr/>
        </p:nvSpPr>
        <p:spPr>
          <a:xfrm>
            <a:off x="6555630" y="1429926"/>
            <a:ext cx="225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I change my LLM??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EF451D39-E64A-0412-40BB-4BF744C60172}"/>
              </a:ext>
            </a:extLst>
          </p:cNvPr>
          <p:cNvCxnSpPr>
            <a:stCxn id="71" idx="2"/>
          </p:cNvCxnSpPr>
          <p:nvPr/>
        </p:nvCxnSpPr>
        <p:spPr>
          <a:xfrm rot="5400000">
            <a:off x="6665008" y="2185842"/>
            <a:ext cx="1128388" cy="909219"/>
          </a:xfrm>
          <a:prstGeom prst="curved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E792001-51F0-DACB-2AC0-5243C5C1C233}"/>
              </a:ext>
            </a:extLst>
          </p:cNvPr>
          <p:cNvSpPr txBox="1"/>
          <p:nvPr/>
        </p:nvSpPr>
        <p:spPr>
          <a:xfrm>
            <a:off x="3762216" y="1276478"/>
            <a:ext cx="225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will I serve this to my end users??</a:t>
            </a: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A5231DC5-5261-ADD2-6A0F-D234A190E922}"/>
              </a:ext>
            </a:extLst>
          </p:cNvPr>
          <p:cNvCxnSpPr>
            <a:stCxn id="73" idx="2"/>
            <a:endCxn id="60" idx="0"/>
          </p:cNvCxnSpPr>
          <p:nvPr/>
        </p:nvCxnSpPr>
        <p:spPr>
          <a:xfrm rot="16200000" flipH="1">
            <a:off x="5048695" y="1764511"/>
            <a:ext cx="853837" cy="1170432"/>
          </a:xfrm>
          <a:prstGeom prst="curvedConnector3">
            <a:avLst>
              <a:gd name="adj1" fmla="val 32151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6850F5A-92DD-B361-ACFF-45DD3DB2E9E1}"/>
              </a:ext>
            </a:extLst>
          </p:cNvPr>
          <p:cNvSpPr txBox="1"/>
          <p:nvPr/>
        </p:nvSpPr>
        <p:spPr>
          <a:xfrm>
            <a:off x="1516544" y="1228853"/>
            <a:ext cx="2256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will I continuously improve this Agent??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7D611F7-B607-C745-9127-17627F2E97E8}"/>
              </a:ext>
            </a:extLst>
          </p:cNvPr>
          <p:cNvCxnSpPr/>
          <p:nvPr/>
        </p:nvCxnSpPr>
        <p:spPr>
          <a:xfrm>
            <a:off x="2634636" y="2139638"/>
            <a:ext cx="1960106" cy="941323"/>
          </a:xfrm>
          <a:prstGeom prst="curved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rain outline">
            <a:extLst>
              <a:ext uri="{FF2B5EF4-FFF2-40B4-BE49-F238E27FC236}">
                <a16:creationId xmlns:a16="http://schemas.microsoft.com/office/drawing/2014/main" id="{D81CA10A-21E5-4D1F-9A18-11179C88E4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1481" y="5411345"/>
            <a:ext cx="745200" cy="745200"/>
          </a:xfrm>
          <a:prstGeom prst="rect">
            <a:avLst/>
          </a:prstGeom>
        </p:spPr>
      </p:pic>
      <p:pic>
        <p:nvPicPr>
          <p:cNvPr id="80" name="Graphic 79" descr="Chat bubble with solid fill">
            <a:extLst>
              <a:ext uri="{FF2B5EF4-FFF2-40B4-BE49-F238E27FC236}">
                <a16:creationId xmlns:a16="http://schemas.microsoft.com/office/drawing/2014/main" id="{EF0A8EE0-5134-2DD1-8931-6AF74B419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6271" y="3416184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035B8BA-174F-0955-1A05-BDB7FA04D770}"/>
              </a:ext>
            </a:extLst>
          </p:cNvPr>
          <p:cNvSpPr txBox="1"/>
          <p:nvPr/>
        </p:nvSpPr>
        <p:spPr>
          <a:xfrm>
            <a:off x="9539403" y="4122835"/>
            <a:ext cx="9019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Messages</a:t>
            </a:r>
          </a:p>
        </p:txBody>
      </p:sp>
    </p:spTree>
    <p:extLst>
      <p:ext uri="{BB962C8B-B14F-4D97-AF65-F5344CB8AC3E}">
        <p14:creationId xmlns:p14="http://schemas.microsoft.com/office/powerpoint/2010/main" val="14155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9" grpId="0"/>
      <p:bldP spid="71" grpId="0"/>
      <p:bldP spid="73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62AF5-418F-3B79-96EE-98C7A394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617380EB-247C-BA9B-D870-61A5FDEE6A8F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8403771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AI Agent Patterns</a:t>
            </a:r>
          </a:p>
          <a:p>
            <a:pPr lvl="0">
              <a:defRPr/>
            </a:pPr>
            <a:r>
              <a:rPr lang="en-CA" sz="2800" dirty="0">
                <a:solidFill>
                  <a:prstClr val="black"/>
                </a:solidFill>
              </a:rPr>
              <a:t>The most common design patterns for agents</a:t>
            </a:r>
            <a:endParaRPr lang="en-CA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79C4A9B-59EE-A204-DD75-3831F79F4536}"/>
              </a:ext>
            </a:extLst>
          </p:cNvPr>
          <p:cNvSpPr/>
          <p:nvPr/>
        </p:nvSpPr>
        <p:spPr>
          <a:xfrm>
            <a:off x="1890435" y="3838359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6120E5D-B1E6-5FC1-3293-20F48662D70E}"/>
              </a:ext>
            </a:extLst>
          </p:cNvPr>
          <p:cNvSpPr/>
          <p:nvPr/>
        </p:nvSpPr>
        <p:spPr>
          <a:xfrm>
            <a:off x="1466462" y="2257585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EB9B1B3-44E2-D421-F571-B7EE6F686A21}"/>
              </a:ext>
            </a:extLst>
          </p:cNvPr>
          <p:cNvSpPr/>
          <p:nvPr/>
        </p:nvSpPr>
        <p:spPr>
          <a:xfrm>
            <a:off x="1791777" y="1445516"/>
            <a:ext cx="1711570" cy="1658104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797FDA-441D-71A3-2832-98E0ABDC8EF4}"/>
              </a:ext>
            </a:extLst>
          </p:cNvPr>
          <p:cNvSpPr txBox="1"/>
          <p:nvPr/>
        </p:nvSpPr>
        <p:spPr>
          <a:xfrm>
            <a:off x="1607771" y="3103620"/>
            <a:ext cx="2642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Chain/Retrieval Augmented Generation (RAG)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8FCDEE-AA34-DE10-02EC-BA5DB7C9F75E}"/>
              </a:ext>
            </a:extLst>
          </p:cNvPr>
          <p:cNvSpPr/>
          <p:nvPr/>
        </p:nvSpPr>
        <p:spPr>
          <a:xfrm>
            <a:off x="1466462" y="4388255"/>
            <a:ext cx="2362200" cy="17780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031F27-D038-1BCE-14CE-91B09992B282}"/>
              </a:ext>
            </a:extLst>
          </p:cNvPr>
          <p:cNvSpPr txBox="1"/>
          <p:nvPr/>
        </p:nvSpPr>
        <p:spPr>
          <a:xfrm>
            <a:off x="1593899" y="4477077"/>
            <a:ext cx="2186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predefined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sequence of steps, like retrieving relevant context and combining it with a prompt.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LLM does not decide what to do.  </a:t>
            </a:r>
            <a:r>
              <a:rPr lang="en-US" sz="1400" b="1" dirty="0">
                <a:solidFill>
                  <a:prstClr val="black"/>
                </a:solidFill>
                <a:latin typeface="Aptos" panose="02110004020202020204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 workflow is fixed.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672616C-52F1-33A3-3180-D6940244F55E}"/>
              </a:ext>
            </a:extLst>
          </p:cNvPr>
          <p:cNvSpPr/>
          <p:nvPr/>
        </p:nvSpPr>
        <p:spPr>
          <a:xfrm>
            <a:off x="5136533" y="3855307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2A64303-E7D9-628A-87B6-01D0750063F5}"/>
              </a:ext>
            </a:extLst>
          </p:cNvPr>
          <p:cNvSpPr/>
          <p:nvPr/>
        </p:nvSpPr>
        <p:spPr>
          <a:xfrm>
            <a:off x="4712560" y="2274533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B1675DD3-7D2D-91B9-61B6-E25784A4F0A0}"/>
              </a:ext>
            </a:extLst>
          </p:cNvPr>
          <p:cNvSpPr/>
          <p:nvPr/>
        </p:nvSpPr>
        <p:spPr>
          <a:xfrm>
            <a:off x="5037875" y="1462464"/>
            <a:ext cx="1711570" cy="1658104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C4CEC8-9801-0620-6F9B-347960DF790D}"/>
              </a:ext>
            </a:extLst>
          </p:cNvPr>
          <p:cNvSpPr txBox="1"/>
          <p:nvPr/>
        </p:nvSpPr>
        <p:spPr>
          <a:xfrm>
            <a:off x="5150861" y="3147421"/>
            <a:ext cx="167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Information Extraction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EBF2A88-F3E4-B3C9-A917-5EB77FAB5DFC}"/>
              </a:ext>
            </a:extLst>
          </p:cNvPr>
          <p:cNvSpPr/>
          <p:nvPr/>
        </p:nvSpPr>
        <p:spPr>
          <a:xfrm>
            <a:off x="4712560" y="4405204"/>
            <a:ext cx="2362200" cy="1778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DD43E5-763D-8EEC-BA7E-4EC7782BCFB5}"/>
              </a:ext>
            </a:extLst>
          </p:cNvPr>
          <p:cNvSpPr txBox="1"/>
          <p:nvPr/>
        </p:nvSpPr>
        <p:spPr>
          <a:xfrm>
            <a:off x="4887832" y="4555740"/>
            <a:ext cx="218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Transforms unstructured text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into structured output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BE627E8-DFEF-42EC-93D0-3AAFC03FD337}"/>
              </a:ext>
            </a:extLst>
          </p:cNvPr>
          <p:cNvSpPr/>
          <p:nvPr/>
        </p:nvSpPr>
        <p:spPr>
          <a:xfrm>
            <a:off x="8382632" y="3855307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E23C77D-6A68-F657-F982-9BCAFCC88388}"/>
              </a:ext>
            </a:extLst>
          </p:cNvPr>
          <p:cNvSpPr/>
          <p:nvPr/>
        </p:nvSpPr>
        <p:spPr>
          <a:xfrm>
            <a:off x="7958659" y="2274533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C4D02E9B-AC97-25F7-F208-BD4A9D7EAD4A}"/>
              </a:ext>
            </a:extLst>
          </p:cNvPr>
          <p:cNvSpPr/>
          <p:nvPr/>
        </p:nvSpPr>
        <p:spPr>
          <a:xfrm>
            <a:off x="8283974" y="1462464"/>
            <a:ext cx="1711570" cy="1658104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238D0-40F3-19AA-E07F-C2B158C362D8}"/>
              </a:ext>
            </a:extLst>
          </p:cNvPr>
          <p:cNvSpPr txBox="1"/>
          <p:nvPr/>
        </p:nvSpPr>
        <p:spPr>
          <a:xfrm>
            <a:off x="8433178" y="3164940"/>
            <a:ext cx="158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Multi-Agent Supervisor 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233DDDD-7EAF-9E5E-99B1-1DABF24E3EBD}"/>
              </a:ext>
            </a:extLst>
          </p:cNvPr>
          <p:cNvSpPr/>
          <p:nvPr/>
        </p:nvSpPr>
        <p:spPr>
          <a:xfrm>
            <a:off x="7958659" y="4405204"/>
            <a:ext cx="2362200" cy="1778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60B7F3-D783-EB41-9536-BF79773A2D4C}"/>
              </a:ext>
            </a:extLst>
          </p:cNvPr>
          <p:cNvSpPr txBox="1"/>
          <p:nvPr/>
        </p:nvSpPr>
        <p:spPr>
          <a:xfrm>
            <a:off x="8086096" y="4514104"/>
            <a:ext cx="2186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Multiple specialized agents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collaborate. A coordinator decides which agent handles which part of the task and manages hand-offs to maintain overall flow.</a:t>
            </a:r>
            <a:endParaRPr kumimoji="0" lang="en-CA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2" name="Graphic 61" descr="Link with solid fill">
            <a:extLst>
              <a:ext uri="{FF2B5EF4-FFF2-40B4-BE49-F238E27FC236}">
                <a16:creationId xmlns:a16="http://schemas.microsoft.com/office/drawing/2014/main" id="{FFDFE874-F02A-AB81-76C5-B0749558E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362" y="1692385"/>
            <a:ext cx="1130400" cy="1130400"/>
          </a:xfrm>
          <a:prstGeom prst="rect">
            <a:avLst/>
          </a:prstGeom>
        </p:spPr>
      </p:pic>
      <p:pic>
        <p:nvPicPr>
          <p:cNvPr id="64" name="Graphic 63" descr="Folder Search with solid fill">
            <a:extLst>
              <a:ext uri="{FF2B5EF4-FFF2-40B4-BE49-F238E27FC236}">
                <a16:creationId xmlns:a16="http://schemas.microsoft.com/office/drawing/2014/main" id="{A34DB46B-E790-5554-F43D-F100B809F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8460" y="1692385"/>
            <a:ext cx="1130400" cy="1130400"/>
          </a:xfrm>
          <a:prstGeom prst="rect">
            <a:avLst/>
          </a:prstGeom>
        </p:spPr>
      </p:pic>
      <p:pic>
        <p:nvPicPr>
          <p:cNvPr id="66" name="Graphic 65" descr="Hierarchy with solid fill">
            <a:extLst>
              <a:ext uri="{FF2B5EF4-FFF2-40B4-BE49-F238E27FC236}">
                <a16:creationId xmlns:a16="http://schemas.microsoft.com/office/drawing/2014/main" id="{C62DA7C1-DC59-C546-E338-8BA51F34F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4559" y="1689357"/>
            <a:ext cx="1130400" cy="11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0809-411B-A5BD-8D4B-8B3D251C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D879-6058-98BE-41C5-00DE7CD6CE91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8403771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AI Agent Patterns </a:t>
            </a:r>
            <a:r>
              <a:rPr lang="en-CA" dirty="0">
                <a:solidFill>
                  <a:prstClr val="black"/>
                </a:solidFill>
              </a:rPr>
              <a:t>- Chain/RAG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</a:t>
            </a:r>
            <a:r>
              <a:rPr lang="en-CA" sz="2800" dirty="0">
                <a:solidFill>
                  <a:prstClr val="black"/>
                </a:solidFill>
                <a:latin typeface="Aptos Display" panose="02110004020202020204"/>
              </a:rPr>
              <a:t>most common design patterns for agents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25611B-1722-3450-EB08-2C044246BB10}"/>
              </a:ext>
            </a:extLst>
          </p:cNvPr>
          <p:cNvSpPr txBox="1"/>
          <p:nvPr/>
        </p:nvSpPr>
        <p:spPr>
          <a:xfrm>
            <a:off x="5968435" y="2263921"/>
            <a:ext cx="392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  <a:r>
              <a:rPr lang="en-CA" dirty="0"/>
              <a:t>etrieval </a:t>
            </a:r>
            <a:r>
              <a:rPr lang="en-CA" b="1" dirty="0"/>
              <a:t>A</a:t>
            </a:r>
            <a:r>
              <a:rPr lang="en-CA" dirty="0"/>
              <a:t>ugmented </a:t>
            </a:r>
            <a:r>
              <a:rPr lang="en-CA" b="1" dirty="0"/>
              <a:t>G</a:t>
            </a:r>
            <a:r>
              <a:rPr lang="en-CA" dirty="0"/>
              <a:t>eneration</a:t>
            </a:r>
          </a:p>
        </p:txBody>
      </p:sp>
      <p:pic>
        <p:nvPicPr>
          <p:cNvPr id="37" name="Graphic 36" descr="Artificial Intelligence with solid fill">
            <a:extLst>
              <a:ext uri="{FF2B5EF4-FFF2-40B4-BE49-F238E27FC236}">
                <a16:creationId xmlns:a16="http://schemas.microsoft.com/office/drawing/2014/main" id="{0D7D9A77-9542-9E87-9BB4-FA77697F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2722" y="3248164"/>
            <a:ext cx="1649432" cy="1649432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B2C3DEC4-BE86-2828-97C9-94FDE4E3A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2583" y="3351952"/>
            <a:ext cx="1648800" cy="1648800"/>
          </a:xfrm>
          <a:prstGeom prst="rect">
            <a:avLst/>
          </a:prstGeom>
        </p:spPr>
      </p:pic>
      <p:pic>
        <p:nvPicPr>
          <p:cNvPr id="50" name="Graphic 49" descr="Database with solid fill">
            <a:extLst>
              <a:ext uri="{FF2B5EF4-FFF2-40B4-BE49-F238E27FC236}">
                <a16:creationId xmlns:a16="http://schemas.microsoft.com/office/drawing/2014/main" id="{D07C316A-BB69-7B4D-BABA-1CF2D6044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6692" y="3248480"/>
            <a:ext cx="1648800" cy="16488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1C0175-486B-F1F8-6526-CB98C255A12E}"/>
              </a:ext>
            </a:extLst>
          </p:cNvPr>
          <p:cNvCxnSpPr>
            <a:cxnSpLocks/>
          </p:cNvCxnSpPr>
          <p:nvPr/>
        </p:nvCxnSpPr>
        <p:spPr>
          <a:xfrm>
            <a:off x="3008020" y="4257116"/>
            <a:ext cx="21403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6CF663-CF35-DECC-975C-C190549496B9}"/>
              </a:ext>
            </a:extLst>
          </p:cNvPr>
          <p:cNvCxnSpPr>
            <a:cxnSpLocks/>
          </p:cNvCxnSpPr>
          <p:nvPr/>
        </p:nvCxnSpPr>
        <p:spPr>
          <a:xfrm>
            <a:off x="6405180" y="4257116"/>
            <a:ext cx="2316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85889A4-CA25-3CD8-0AA4-70262EA58E35}"/>
              </a:ext>
            </a:extLst>
          </p:cNvPr>
          <p:cNvCxnSpPr>
            <a:cxnSpLocks/>
          </p:cNvCxnSpPr>
          <p:nvPr/>
        </p:nvCxnSpPr>
        <p:spPr>
          <a:xfrm flipH="1">
            <a:off x="6405180" y="4498023"/>
            <a:ext cx="2316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A0ECF8-73BA-33AD-7B49-2832600DA6D8}"/>
              </a:ext>
            </a:extLst>
          </p:cNvPr>
          <p:cNvCxnSpPr>
            <a:cxnSpLocks/>
          </p:cNvCxnSpPr>
          <p:nvPr/>
        </p:nvCxnSpPr>
        <p:spPr>
          <a:xfrm flipH="1">
            <a:off x="3188102" y="4498023"/>
            <a:ext cx="19603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A5F36035-4859-168F-82B2-2D935BCF8994}"/>
              </a:ext>
            </a:extLst>
          </p:cNvPr>
          <p:cNvSpPr/>
          <p:nvPr/>
        </p:nvSpPr>
        <p:spPr>
          <a:xfrm>
            <a:off x="2097144" y="1724707"/>
            <a:ext cx="2589019" cy="1649432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Some super specific question about your company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7B836A-BAC0-AF71-7D8C-FF64C75ADCDC}"/>
              </a:ext>
            </a:extLst>
          </p:cNvPr>
          <p:cNvSpPr txBox="1"/>
          <p:nvPr/>
        </p:nvSpPr>
        <p:spPr>
          <a:xfrm>
            <a:off x="2233288" y="4712184"/>
            <a:ext cx="70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6A527E-ADE1-725A-3FE6-6998E7A43A47}"/>
              </a:ext>
            </a:extLst>
          </p:cNvPr>
          <p:cNvSpPr txBox="1"/>
          <p:nvPr/>
        </p:nvSpPr>
        <p:spPr>
          <a:xfrm>
            <a:off x="5382584" y="4712184"/>
            <a:ext cx="82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C1378A-F67A-D6A7-8279-49A18369D3B8}"/>
              </a:ext>
            </a:extLst>
          </p:cNvPr>
          <p:cNvSpPr txBox="1"/>
          <p:nvPr/>
        </p:nvSpPr>
        <p:spPr>
          <a:xfrm>
            <a:off x="8234181" y="4712184"/>
            <a:ext cx="291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Your Companies Database</a:t>
            </a: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7719544A-4E9A-771F-3F55-5357ADE5FBC3}"/>
              </a:ext>
            </a:extLst>
          </p:cNvPr>
          <p:cNvSpPr/>
          <p:nvPr/>
        </p:nvSpPr>
        <p:spPr>
          <a:xfrm>
            <a:off x="7272537" y="4551190"/>
            <a:ext cx="517593" cy="449561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</a:t>
            </a:r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F7B7170-4D3B-C9C1-2232-22F184916C59}"/>
              </a:ext>
            </a:extLst>
          </p:cNvPr>
          <p:cNvSpPr/>
          <p:nvPr/>
        </p:nvSpPr>
        <p:spPr>
          <a:xfrm>
            <a:off x="5538640" y="2798603"/>
            <a:ext cx="517593" cy="449561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</a:t>
            </a: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997F4C5C-FDB9-32E8-36B4-8C913AA7F8FE}"/>
              </a:ext>
            </a:extLst>
          </p:cNvPr>
          <p:cNvSpPr/>
          <p:nvPr/>
        </p:nvSpPr>
        <p:spPr>
          <a:xfrm>
            <a:off x="3884686" y="4551191"/>
            <a:ext cx="517593" cy="449561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352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4" grpId="0"/>
      <p:bldP spid="85" grpId="0"/>
      <p:bldP spid="86" grpId="0" animBg="1"/>
      <p:bldP spid="87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441A-AA21-A2AD-95F9-9B6B4809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DD1C-8095-4547-FBB3-157DF4E83C63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9754850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AI Agent Patterns - Information Extraction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</a:t>
            </a:r>
            <a:r>
              <a:rPr lang="en-CA" sz="2800" dirty="0">
                <a:solidFill>
                  <a:prstClr val="black"/>
                </a:solidFill>
                <a:latin typeface="Aptos Display" panose="02110004020202020204"/>
              </a:rPr>
              <a:t>most common design patterns for agents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1D84669B-3760-ACB4-74EF-C9EFB663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8" y="3316783"/>
            <a:ext cx="1648800" cy="1648800"/>
          </a:xfrm>
          <a:prstGeom prst="rect">
            <a:avLst/>
          </a:prstGeom>
        </p:spPr>
      </p:pic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DA5E02CD-C51B-C608-C6EE-317194F8DB8C}"/>
              </a:ext>
            </a:extLst>
          </p:cNvPr>
          <p:cNvSpPr/>
          <p:nvPr/>
        </p:nvSpPr>
        <p:spPr>
          <a:xfrm>
            <a:off x="615429" y="1689538"/>
            <a:ext cx="2589019" cy="1649432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 want start date, end date, and vendor to be extracted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236AEF-3725-844E-F799-D8A6C6E15E1B}"/>
              </a:ext>
            </a:extLst>
          </p:cNvPr>
          <p:cNvSpPr txBox="1"/>
          <p:nvPr/>
        </p:nvSpPr>
        <p:spPr>
          <a:xfrm>
            <a:off x="751573" y="4677015"/>
            <a:ext cx="70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</a:t>
            </a:r>
          </a:p>
        </p:txBody>
      </p:sp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9E3E7691-03B4-4E39-CB59-86F92EDB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335" y="3247418"/>
            <a:ext cx="1649432" cy="1649432"/>
          </a:xfrm>
          <a:prstGeom prst="rect">
            <a:avLst/>
          </a:prstGeom>
        </p:spPr>
      </p:pic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E892CB65-F9C7-4C38-2AFE-20678073D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7771" y="3248050"/>
            <a:ext cx="1648800" cy="164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E0CFB-FF0E-DD97-70AF-E59E9558CB22}"/>
              </a:ext>
            </a:extLst>
          </p:cNvPr>
          <p:cNvSpPr txBox="1"/>
          <p:nvPr/>
        </p:nvSpPr>
        <p:spPr>
          <a:xfrm>
            <a:off x="2296032" y="4653827"/>
            <a:ext cx="3857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{</a:t>
            </a:r>
          </a:p>
          <a:p>
            <a:r>
              <a:rPr lang="en-CA" dirty="0" err="1"/>
              <a:t>start_date</a:t>
            </a:r>
            <a:r>
              <a:rPr lang="en-CA" dirty="0"/>
              <a:t>: 2025-10-30</a:t>
            </a:r>
          </a:p>
          <a:p>
            <a:r>
              <a:rPr lang="en-CA" dirty="0" err="1"/>
              <a:t>end_date</a:t>
            </a:r>
            <a:r>
              <a:rPr lang="en-CA" dirty="0"/>
              <a:t>: 2026-06-28</a:t>
            </a:r>
          </a:p>
          <a:p>
            <a:r>
              <a:rPr lang="en-CA" dirty="0"/>
              <a:t>vendor: Databricks</a:t>
            </a:r>
          </a:p>
          <a:p>
            <a:r>
              <a:rPr lang="en-CA" dirty="0"/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B2708D-E257-6250-F6A2-93E860FB005F}"/>
              </a:ext>
            </a:extLst>
          </p:cNvPr>
          <p:cNvCxnSpPr/>
          <p:nvPr/>
        </p:nvCxnSpPr>
        <p:spPr>
          <a:xfrm>
            <a:off x="1458962" y="4103077"/>
            <a:ext cx="3957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86091-FFB6-EA0C-8A69-F446F1B31F61}"/>
              </a:ext>
            </a:extLst>
          </p:cNvPr>
          <p:cNvCxnSpPr>
            <a:cxnSpLocks/>
          </p:cNvCxnSpPr>
          <p:nvPr/>
        </p:nvCxnSpPr>
        <p:spPr>
          <a:xfrm>
            <a:off x="6664007" y="4103077"/>
            <a:ext cx="34764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C02832-84B2-0D3B-E49C-7D5AA73346E3}"/>
              </a:ext>
            </a:extLst>
          </p:cNvPr>
          <p:cNvCxnSpPr>
            <a:cxnSpLocks/>
          </p:cNvCxnSpPr>
          <p:nvPr/>
        </p:nvCxnSpPr>
        <p:spPr>
          <a:xfrm flipH="1">
            <a:off x="1735015" y="4536831"/>
            <a:ext cx="3774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33544B-3201-F24D-6263-88C73E130731}"/>
              </a:ext>
            </a:extLst>
          </p:cNvPr>
          <p:cNvSpPr txBox="1"/>
          <p:nvPr/>
        </p:nvSpPr>
        <p:spPr>
          <a:xfrm>
            <a:off x="5622174" y="4712184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55812-1A90-6D82-9549-4806AA08B09F}"/>
              </a:ext>
            </a:extLst>
          </p:cNvPr>
          <p:cNvSpPr txBox="1"/>
          <p:nvPr/>
        </p:nvSpPr>
        <p:spPr>
          <a:xfrm>
            <a:off x="9895967" y="4773439"/>
            <a:ext cx="191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Vendor Contract</a:t>
            </a:r>
          </a:p>
        </p:txBody>
      </p:sp>
    </p:spTree>
    <p:extLst>
      <p:ext uri="{BB962C8B-B14F-4D97-AF65-F5344CB8AC3E}">
        <p14:creationId xmlns:p14="http://schemas.microsoft.com/office/powerpoint/2010/main" val="26060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6A87-CC1F-2EC6-780F-1132AB7CF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4A0B-7ABF-D80B-852D-7278DCC50C1B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9754850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AI Agent Patterns - Multi-Agent Supervisor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The </a:t>
            </a:r>
            <a:r>
              <a:rPr lang="en-CA" sz="2800" dirty="0">
                <a:solidFill>
                  <a:prstClr val="black"/>
                </a:solidFill>
                <a:latin typeface="Aptos Display" panose="02110004020202020204"/>
              </a:rPr>
              <a:t>most common design patterns for agents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96D54A75-696B-7226-7CFE-ADD04F03B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82" y="2798603"/>
            <a:ext cx="1648800" cy="1648800"/>
          </a:xfrm>
          <a:prstGeom prst="rect">
            <a:avLst/>
          </a:prstGeom>
        </p:spPr>
      </p:pic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5D25E3F7-8A54-FDE3-7E68-6BD4EB4D2E75}"/>
              </a:ext>
            </a:extLst>
          </p:cNvPr>
          <p:cNvSpPr/>
          <p:nvPr/>
        </p:nvSpPr>
        <p:spPr>
          <a:xfrm>
            <a:off x="599083" y="1278492"/>
            <a:ext cx="2589019" cy="1649432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Some super complicated task</a:t>
            </a:r>
          </a:p>
        </p:txBody>
      </p:sp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64257385-98BD-54E4-0A2F-B0D00E849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5630" y="2697179"/>
            <a:ext cx="1649432" cy="1649432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38799BC2-2B4A-760B-63C4-90DB0E2BD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8094" y="1169549"/>
            <a:ext cx="1649432" cy="1649432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AA6038C2-9880-D087-5C83-FCC0DDE55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2689" y="2965939"/>
            <a:ext cx="1649432" cy="1649432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7F4F35CF-E132-163F-FA63-8E46703C3C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2689" y="4863735"/>
            <a:ext cx="1649432" cy="1649432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71D63E14-B3FC-6001-0828-1659072617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13747" y="1186681"/>
            <a:ext cx="1648800" cy="16488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BC09C17-7120-9CF0-E456-DECAADDF0A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13747" y="4864367"/>
            <a:ext cx="1648800" cy="164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01C3F5-640D-07E0-5A75-539170D8B827}"/>
              </a:ext>
            </a:extLst>
          </p:cNvPr>
          <p:cNvSpPr txBox="1"/>
          <p:nvPr/>
        </p:nvSpPr>
        <p:spPr>
          <a:xfrm>
            <a:off x="4115161" y="4161945"/>
            <a:ext cx="187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Supervisor 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9D5AF-C2BF-B6B3-B9B3-E35910A32128}"/>
              </a:ext>
            </a:extLst>
          </p:cNvPr>
          <p:cNvSpPr txBox="1"/>
          <p:nvPr/>
        </p:nvSpPr>
        <p:spPr>
          <a:xfrm>
            <a:off x="7591718" y="2647310"/>
            <a:ext cx="11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Agent 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58C25-5CCA-C2BD-CC2C-CEF672A2F7DB}"/>
              </a:ext>
            </a:extLst>
          </p:cNvPr>
          <p:cNvSpPr txBox="1"/>
          <p:nvPr/>
        </p:nvSpPr>
        <p:spPr>
          <a:xfrm>
            <a:off x="7591717" y="4430705"/>
            <a:ext cx="11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Agent 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5CB9B-60BC-9933-6BC4-E188B6994CF2}"/>
              </a:ext>
            </a:extLst>
          </p:cNvPr>
          <p:cNvSpPr txBox="1"/>
          <p:nvPr/>
        </p:nvSpPr>
        <p:spPr>
          <a:xfrm>
            <a:off x="7591716" y="6328501"/>
            <a:ext cx="11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Agent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FAA20-54A7-1E0C-EFD6-DB0B9886A75D}"/>
              </a:ext>
            </a:extLst>
          </p:cNvPr>
          <p:cNvSpPr txBox="1"/>
          <p:nvPr/>
        </p:nvSpPr>
        <p:spPr>
          <a:xfrm>
            <a:off x="10329279" y="2596607"/>
            <a:ext cx="146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Database #1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B1E7A-63EF-90B3-BF9D-3D57FDE8FABA}"/>
              </a:ext>
            </a:extLst>
          </p:cNvPr>
          <p:cNvSpPr txBox="1"/>
          <p:nvPr/>
        </p:nvSpPr>
        <p:spPr>
          <a:xfrm>
            <a:off x="10329279" y="6328501"/>
            <a:ext cx="146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Database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6CEB0-2A5C-D51E-C8E5-8962D726D0C5}"/>
              </a:ext>
            </a:extLst>
          </p:cNvPr>
          <p:cNvSpPr txBox="1"/>
          <p:nvPr/>
        </p:nvSpPr>
        <p:spPr>
          <a:xfrm>
            <a:off x="10537607" y="4401438"/>
            <a:ext cx="14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Send Email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3173F8-BE78-CD6D-E51B-C751BA9D4035}"/>
              </a:ext>
            </a:extLst>
          </p:cNvPr>
          <p:cNvCxnSpPr/>
          <p:nvPr/>
        </p:nvCxnSpPr>
        <p:spPr>
          <a:xfrm>
            <a:off x="1266092" y="3521895"/>
            <a:ext cx="31183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34162C-5F7C-44B8-B519-D427CF6CE804}"/>
              </a:ext>
            </a:extLst>
          </p:cNvPr>
          <p:cNvCxnSpPr/>
          <p:nvPr/>
        </p:nvCxnSpPr>
        <p:spPr>
          <a:xfrm flipH="1">
            <a:off x="1606062" y="3938954"/>
            <a:ext cx="2965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5F50E3-526A-002F-DB9B-83D157C1BBED}"/>
              </a:ext>
            </a:extLst>
          </p:cNvPr>
          <p:cNvCxnSpPr/>
          <p:nvPr/>
        </p:nvCxnSpPr>
        <p:spPr>
          <a:xfrm flipV="1">
            <a:off x="5345723" y="2262554"/>
            <a:ext cx="2426677" cy="70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F693BE-1B09-7BDE-D80D-A382BB25676B}"/>
              </a:ext>
            </a:extLst>
          </p:cNvPr>
          <p:cNvCxnSpPr>
            <a:cxnSpLocks/>
          </p:cNvCxnSpPr>
          <p:nvPr/>
        </p:nvCxnSpPr>
        <p:spPr>
          <a:xfrm>
            <a:off x="5638800" y="3623003"/>
            <a:ext cx="1952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D0712B-24B9-3C96-9E3F-A99089E42BC5}"/>
              </a:ext>
            </a:extLst>
          </p:cNvPr>
          <p:cNvCxnSpPr/>
          <p:nvPr/>
        </p:nvCxnSpPr>
        <p:spPr>
          <a:xfrm>
            <a:off x="5451231" y="3938954"/>
            <a:ext cx="2140485" cy="1348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9A5851-2FEA-2311-A3FD-64C1A030C533}"/>
              </a:ext>
            </a:extLst>
          </p:cNvPr>
          <p:cNvCxnSpPr>
            <a:cxnSpLocks/>
          </p:cNvCxnSpPr>
          <p:nvPr/>
        </p:nvCxnSpPr>
        <p:spPr>
          <a:xfrm flipH="1">
            <a:off x="5274893" y="2129367"/>
            <a:ext cx="2407824" cy="729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B9608-E549-5659-77D6-0F95032CBC45}"/>
              </a:ext>
            </a:extLst>
          </p:cNvPr>
          <p:cNvCxnSpPr/>
          <p:nvPr/>
        </p:nvCxnSpPr>
        <p:spPr>
          <a:xfrm flipH="1">
            <a:off x="5597769" y="3492587"/>
            <a:ext cx="1952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05824B-B250-1D75-695B-1DE571FB26ED}"/>
              </a:ext>
            </a:extLst>
          </p:cNvPr>
          <p:cNvCxnSpPr/>
          <p:nvPr/>
        </p:nvCxnSpPr>
        <p:spPr>
          <a:xfrm flipH="1" flipV="1">
            <a:off x="5556738" y="3849924"/>
            <a:ext cx="2034978" cy="1296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D0346B-8F5A-109C-D44B-F30F5F8676ED}"/>
              </a:ext>
            </a:extLst>
          </p:cNvPr>
          <p:cNvCxnSpPr/>
          <p:nvPr/>
        </p:nvCxnSpPr>
        <p:spPr>
          <a:xfrm>
            <a:off x="8816873" y="2011081"/>
            <a:ext cx="1745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0963FE-AF89-4F21-1F0F-0C2AF2426959}"/>
              </a:ext>
            </a:extLst>
          </p:cNvPr>
          <p:cNvCxnSpPr/>
          <p:nvPr/>
        </p:nvCxnSpPr>
        <p:spPr>
          <a:xfrm flipH="1">
            <a:off x="8827477" y="1899138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9C1BF9-507A-E68A-A745-518866765D75}"/>
              </a:ext>
            </a:extLst>
          </p:cNvPr>
          <p:cNvCxnSpPr/>
          <p:nvPr/>
        </p:nvCxnSpPr>
        <p:spPr>
          <a:xfrm>
            <a:off x="8723089" y="3738474"/>
            <a:ext cx="1745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F3127E-6C50-CDC0-4F47-7531D23B3A68}"/>
              </a:ext>
            </a:extLst>
          </p:cNvPr>
          <p:cNvCxnSpPr>
            <a:cxnSpLocks/>
          </p:cNvCxnSpPr>
          <p:nvPr/>
        </p:nvCxnSpPr>
        <p:spPr>
          <a:xfrm flipH="1">
            <a:off x="8629432" y="5451803"/>
            <a:ext cx="18158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092FE6-F8D3-1F81-FEC9-66758FCC41C4}"/>
              </a:ext>
            </a:extLst>
          </p:cNvPr>
          <p:cNvCxnSpPr>
            <a:cxnSpLocks/>
          </p:cNvCxnSpPr>
          <p:nvPr/>
        </p:nvCxnSpPr>
        <p:spPr>
          <a:xfrm>
            <a:off x="8652879" y="5578998"/>
            <a:ext cx="18509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E90586B2-5B71-45BE-5449-45FB47BA027B}"/>
              </a:ext>
            </a:extLst>
          </p:cNvPr>
          <p:cNvCxnSpPr/>
          <p:nvPr/>
        </p:nvCxnSpPr>
        <p:spPr>
          <a:xfrm rot="5400000">
            <a:off x="9467859" y="1153249"/>
            <a:ext cx="844061" cy="64771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531C085-EC19-A6E1-A87F-B97CB0A7C57B}"/>
              </a:ext>
            </a:extLst>
          </p:cNvPr>
          <p:cNvSpPr txBox="1"/>
          <p:nvPr/>
        </p:nvSpPr>
        <p:spPr>
          <a:xfrm>
            <a:off x="9889889" y="761378"/>
            <a:ext cx="6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RAG</a:t>
            </a:r>
          </a:p>
        </p:txBody>
      </p:sp>
      <p:pic>
        <p:nvPicPr>
          <p:cNvPr id="65" name="Graphic 64" descr="Email with solid fill">
            <a:extLst>
              <a:ext uri="{FF2B5EF4-FFF2-40B4-BE49-F238E27FC236}">
                <a16:creationId xmlns:a16="http://schemas.microsoft.com/office/drawing/2014/main" id="{65701AC7-C96D-0B63-5A15-B24A208789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29279" y="2844971"/>
            <a:ext cx="1648800" cy="1648800"/>
          </a:xfrm>
          <a:prstGeom prst="rect">
            <a:avLst/>
          </a:prstGeom>
        </p:spPr>
      </p:pic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2F9D9BD-364E-DFC4-4CD2-1A36074649A7}"/>
              </a:ext>
            </a:extLst>
          </p:cNvPr>
          <p:cNvCxnSpPr/>
          <p:nvPr/>
        </p:nvCxnSpPr>
        <p:spPr>
          <a:xfrm rot="5400000">
            <a:off x="9208317" y="4719556"/>
            <a:ext cx="844061" cy="64771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B113095-4D88-4054-1610-3D77D2002BE1}"/>
              </a:ext>
            </a:extLst>
          </p:cNvPr>
          <p:cNvSpPr txBox="1"/>
          <p:nvPr/>
        </p:nvSpPr>
        <p:spPr>
          <a:xfrm>
            <a:off x="9630856" y="4315914"/>
            <a:ext cx="6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RAG</a:t>
            </a:r>
          </a:p>
        </p:txBody>
      </p:sp>
    </p:spTree>
    <p:extLst>
      <p:ext uri="{BB962C8B-B14F-4D97-AF65-F5344CB8AC3E}">
        <p14:creationId xmlns:p14="http://schemas.microsoft.com/office/powerpoint/2010/main" val="125142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61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9BD32-D83A-3A06-A49C-F94CCECB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00" y="1169549"/>
            <a:ext cx="3574861" cy="50288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F7EEEA-8D8C-E8F4-71A4-F3AE7C307C33}"/>
              </a:ext>
            </a:extLst>
          </p:cNvPr>
          <p:cNvSpPr txBox="1">
            <a:spLocks/>
          </p:cNvSpPr>
          <p:nvPr/>
        </p:nvSpPr>
        <p:spPr>
          <a:xfrm>
            <a:off x="172920" y="18452"/>
            <a:ext cx="11034341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 Real-World Example of a Multi-Agent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740F6-44C3-4FAE-A0E7-732EF3179DB4}"/>
              </a:ext>
            </a:extLst>
          </p:cNvPr>
          <p:cNvSpPr txBox="1"/>
          <p:nvPr/>
        </p:nvSpPr>
        <p:spPr>
          <a:xfrm>
            <a:off x="610431" y="1703924"/>
            <a:ext cx="61322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Built at Databricks AI Agent Energy Hackathon, Calgary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Purpose</a:t>
            </a:r>
            <a:r>
              <a:rPr lang="en-CA" sz="2400" dirty="0"/>
              <a:t>: Reduce drilling risk for costly water wells ($9k–$40k / $70–$150 per foot)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Capabilities</a:t>
            </a:r>
            <a:r>
              <a:rPr lang="en-CA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Locate your position &amp; nearby wells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Analyze methane readings to flag unsafe wells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Retrieve Water Well Test Report PDFs for human-in-the-loop validation</a:t>
            </a:r>
          </a:p>
        </p:txBody>
      </p:sp>
    </p:spTree>
    <p:extLst>
      <p:ext uri="{BB962C8B-B14F-4D97-AF65-F5344CB8AC3E}">
        <p14:creationId xmlns:p14="http://schemas.microsoft.com/office/powerpoint/2010/main" val="53145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4BC00-F8FC-AEDA-051F-E5FD5877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79F649-224B-E171-26DA-CBDC6A0C666F}"/>
              </a:ext>
            </a:extLst>
          </p:cNvPr>
          <p:cNvSpPr txBox="1">
            <a:spLocks/>
          </p:cNvSpPr>
          <p:nvPr/>
        </p:nvSpPr>
        <p:spPr>
          <a:xfrm>
            <a:off x="176168" y="110484"/>
            <a:ext cx="10515600" cy="8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900" dirty="0"/>
              <a:t>Databricks Overview</a:t>
            </a:r>
            <a:br>
              <a:rPr lang="en-CA" dirty="0"/>
            </a:br>
            <a:r>
              <a:rPr lang="en-CA" sz="3100" dirty="0"/>
              <a:t>What is Databricks?</a:t>
            </a:r>
            <a:endParaRPr lang="en-CA" dirty="0"/>
          </a:p>
        </p:txBody>
      </p:sp>
      <p:pic>
        <p:nvPicPr>
          <p:cNvPr id="1028" name="Picture 4" descr="Databricks Logo and symbol, meaning, history, PNG, brand">
            <a:extLst>
              <a:ext uri="{FF2B5EF4-FFF2-40B4-BE49-F238E27FC236}">
                <a16:creationId xmlns:a16="http://schemas.microsoft.com/office/drawing/2014/main" id="{81E7CD0F-30B8-DEFD-3859-27AAB6A0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15" y="1945298"/>
            <a:ext cx="5275385" cy="29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C2B8A-B86C-0896-CFB1-ACD022599E4C}"/>
              </a:ext>
            </a:extLst>
          </p:cNvPr>
          <p:cNvSpPr txBox="1"/>
          <p:nvPr/>
        </p:nvSpPr>
        <p:spPr>
          <a:xfrm>
            <a:off x="492691" y="1769672"/>
            <a:ext cx="59198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data and AI platform used to turn raw data into business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Provides a shared workspace for analytics, data engineering, and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Helps teams collaborate instead of working in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317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6D09-F805-686C-BC95-A1E0BFDB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CC66A7-3B7C-351C-6ECA-B06E45E7374C}"/>
              </a:ext>
            </a:extLst>
          </p:cNvPr>
          <p:cNvSpPr/>
          <p:nvPr/>
        </p:nvSpPr>
        <p:spPr>
          <a:xfrm>
            <a:off x="391886" y="1877786"/>
            <a:ext cx="11168028" cy="372291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4BEBB3-9923-E9FC-846A-A0C6CEE6C64A}"/>
              </a:ext>
            </a:extLst>
          </p:cNvPr>
          <p:cNvSpPr txBox="1">
            <a:spLocks/>
          </p:cNvSpPr>
          <p:nvPr/>
        </p:nvSpPr>
        <p:spPr>
          <a:xfrm>
            <a:off x="176168" y="110484"/>
            <a:ext cx="10515600" cy="8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900" dirty="0"/>
              <a:t>Important Technical Vocabulary</a:t>
            </a:r>
            <a:br>
              <a:rPr lang="en-CA" dirty="0"/>
            </a:br>
            <a:r>
              <a:rPr lang="en-CA" sz="3100" dirty="0"/>
              <a:t>Important terms you need to know to get started</a:t>
            </a:r>
            <a:endParaRPr lang="en-CA" dirty="0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62AACB25-F272-25C8-8FC0-C3C948CC1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768822"/>
              </p:ext>
            </p:extLst>
          </p:nvPr>
        </p:nvGraphicFramePr>
        <p:xfrm>
          <a:off x="838200" y="15035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934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B33E-9436-8E4E-5505-D6863638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32A111-FBE3-AF1E-FE51-5550B8EFA2C1}"/>
              </a:ext>
            </a:extLst>
          </p:cNvPr>
          <p:cNvSpPr/>
          <p:nvPr/>
        </p:nvSpPr>
        <p:spPr>
          <a:xfrm>
            <a:off x="386862" y="2051538"/>
            <a:ext cx="11173052" cy="242667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0488AA-87E5-B158-1073-F687D7079AB1}"/>
              </a:ext>
            </a:extLst>
          </p:cNvPr>
          <p:cNvSpPr txBox="1">
            <a:spLocks/>
          </p:cNvSpPr>
          <p:nvPr/>
        </p:nvSpPr>
        <p:spPr>
          <a:xfrm>
            <a:off x="176168" y="110484"/>
            <a:ext cx="10515600" cy="8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900" dirty="0"/>
              <a:t>AI Agent Workshop Learning Objectives</a:t>
            </a:r>
            <a:br>
              <a:rPr lang="en-CA" dirty="0"/>
            </a:br>
            <a:r>
              <a:rPr lang="en-CA" sz="3100" dirty="0"/>
              <a:t>What you can expect to learn</a:t>
            </a:r>
            <a:endParaRPr lang="en-CA" dirty="0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F4E72BC3-CC82-D46A-FCE7-9AF883C35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104209"/>
              </p:ext>
            </p:extLst>
          </p:nvPr>
        </p:nvGraphicFramePr>
        <p:xfrm>
          <a:off x="632085" y="1332597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254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AI Is Getting Used Nowadays - Efficient Vision">
            <a:extLst>
              <a:ext uri="{FF2B5EF4-FFF2-40B4-BE49-F238E27FC236}">
                <a16:creationId xmlns:a16="http://schemas.microsoft.com/office/drawing/2014/main" id="{83638225-E638-CE8C-2EF1-78934E30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2" r="30274" b="-1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FE930912-9E4D-A9CA-A581-DCC73FEEC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040997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598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A953-087D-420F-227B-CB77684C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0AB1049-256F-F1DD-1656-EF14038C57E0}"/>
              </a:ext>
            </a:extLst>
          </p:cNvPr>
          <p:cNvSpPr/>
          <p:nvPr/>
        </p:nvSpPr>
        <p:spPr>
          <a:xfrm>
            <a:off x="1582615" y="2286000"/>
            <a:ext cx="8112370" cy="2954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3DC21-0B11-8265-F023-30A31B980EDE}"/>
              </a:ext>
            </a:extLst>
          </p:cNvPr>
          <p:cNvSpPr txBox="1">
            <a:spLocks/>
          </p:cNvSpPr>
          <p:nvPr/>
        </p:nvSpPr>
        <p:spPr>
          <a:xfrm>
            <a:off x="176168" y="110484"/>
            <a:ext cx="10515600" cy="8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900" dirty="0"/>
              <a:t>AI Agent Workshop Use Case</a:t>
            </a:r>
            <a:br>
              <a:rPr lang="en-CA" dirty="0"/>
            </a:br>
            <a:r>
              <a:rPr lang="en-CA" sz="3100" dirty="0"/>
              <a:t>The use case we are working towards</a:t>
            </a:r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EAC764-FAA8-9E90-604B-E63AF992C58C}"/>
              </a:ext>
            </a:extLst>
          </p:cNvPr>
          <p:cNvSpPr/>
          <p:nvPr/>
        </p:nvSpPr>
        <p:spPr>
          <a:xfrm>
            <a:off x="1915878" y="2976668"/>
            <a:ext cx="1811867" cy="1800460"/>
          </a:xfrm>
          <a:prstGeom prst="roundRect">
            <a:avLst/>
          </a:prstGeom>
          <a:solidFill>
            <a:srgbClr val="CD7F32"/>
          </a:solidFill>
          <a:ln>
            <a:solidFill>
              <a:srgbClr val="CD7F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F332CC6-3194-AFAF-BCF1-E79AFCC5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6" y="3610826"/>
            <a:ext cx="1295082" cy="6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085BB4D-5725-8C79-CA53-4D30A0F2A841}"/>
              </a:ext>
            </a:extLst>
          </p:cNvPr>
          <p:cNvSpPr/>
          <p:nvPr/>
        </p:nvSpPr>
        <p:spPr>
          <a:xfrm>
            <a:off x="4054815" y="2976668"/>
            <a:ext cx="2497770" cy="180046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34ABA3-293F-FF03-7DA9-241F65AF219A}"/>
              </a:ext>
            </a:extLst>
          </p:cNvPr>
          <p:cNvSpPr/>
          <p:nvPr/>
        </p:nvSpPr>
        <p:spPr>
          <a:xfrm>
            <a:off x="2096613" y="3270257"/>
            <a:ext cx="1404571" cy="1334244"/>
          </a:xfrm>
          <a:prstGeom prst="round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249B8F1B-4630-2058-6E0E-19A5CB68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8071" y="3476603"/>
            <a:ext cx="799170" cy="7991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7ED63A-850D-D2A3-BAC4-C214CF42FFFF}"/>
              </a:ext>
            </a:extLst>
          </p:cNvPr>
          <p:cNvSpPr txBox="1"/>
          <p:nvPr/>
        </p:nvSpPr>
        <p:spPr>
          <a:xfrm>
            <a:off x="2179317" y="4234690"/>
            <a:ext cx="1284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IMDb Movie PDFs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091480-F598-A759-06B8-62B356208978}"/>
              </a:ext>
            </a:extLst>
          </p:cNvPr>
          <p:cNvSpPr txBox="1"/>
          <p:nvPr/>
        </p:nvSpPr>
        <p:spPr>
          <a:xfrm>
            <a:off x="2364936" y="2939102"/>
            <a:ext cx="113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Bronze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BB278CC-F00E-503B-DB29-C77E4227207C}"/>
              </a:ext>
            </a:extLst>
          </p:cNvPr>
          <p:cNvSpPr/>
          <p:nvPr/>
        </p:nvSpPr>
        <p:spPr>
          <a:xfrm>
            <a:off x="4221802" y="3209776"/>
            <a:ext cx="2156854" cy="1334244"/>
          </a:xfrm>
          <a:prstGeom prst="round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B04A2E02-59F9-6AF4-36AC-F4C870C67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791" y="3450214"/>
            <a:ext cx="799170" cy="799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BF508C-CF98-71DD-F713-46469155ACA4}"/>
              </a:ext>
            </a:extLst>
          </p:cNvPr>
          <p:cNvSpPr txBox="1"/>
          <p:nvPr/>
        </p:nvSpPr>
        <p:spPr>
          <a:xfrm>
            <a:off x="4603340" y="4234690"/>
            <a:ext cx="12849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OCR Movie PDFs</a:t>
            </a:r>
          </a:p>
        </p:txBody>
      </p:sp>
      <p:pic>
        <p:nvPicPr>
          <p:cNvPr id="36" name="Graphic 35" descr="Open book with solid fill">
            <a:extLst>
              <a:ext uri="{FF2B5EF4-FFF2-40B4-BE49-F238E27FC236}">
                <a16:creationId xmlns:a16="http://schemas.microsoft.com/office/drawing/2014/main" id="{2699DC6D-EA33-BD4D-2E7A-6D9B6FFA4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5673" y="343458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6CD92A-18E7-56FE-4DBD-40311875CDB0}"/>
              </a:ext>
            </a:extLst>
          </p:cNvPr>
          <p:cNvSpPr txBox="1"/>
          <p:nvPr/>
        </p:nvSpPr>
        <p:spPr>
          <a:xfrm>
            <a:off x="4933799" y="2906838"/>
            <a:ext cx="79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Silver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3A1BE0E-E26A-52F0-651E-3BAFB9A96736}"/>
              </a:ext>
            </a:extLst>
          </p:cNvPr>
          <p:cNvSpPr/>
          <p:nvPr/>
        </p:nvSpPr>
        <p:spPr>
          <a:xfrm>
            <a:off x="6924297" y="2986889"/>
            <a:ext cx="2497770" cy="1800460"/>
          </a:xfrm>
          <a:prstGeom prst="roundRect">
            <a:avLst/>
          </a:prstGeom>
          <a:solidFill>
            <a:srgbClr val="FFD70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1C8BC0-8FE3-272D-4651-A7A3402EF77D}"/>
              </a:ext>
            </a:extLst>
          </p:cNvPr>
          <p:cNvSpPr/>
          <p:nvPr/>
        </p:nvSpPr>
        <p:spPr>
          <a:xfrm>
            <a:off x="7091284" y="3219997"/>
            <a:ext cx="2156854" cy="1334244"/>
          </a:xfrm>
          <a:prstGeom prst="round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4F5D8-0A4E-3672-0BFA-4AB9B32BEE4A}"/>
              </a:ext>
            </a:extLst>
          </p:cNvPr>
          <p:cNvSpPr txBox="1"/>
          <p:nvPr/>
        </p:nvSpPr>
        <p:spPr>
          <a:xfrm>
            <a:off x="7479735" y="4230550"/>
            <a:ext cx="170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Enriched Data with AI</a:t>
            </a:r>
          </a:p>
        </p:txBody>
      </p:sp>
      <p:pic>
        <p:nvPicPr>
          <p:cNvPr id="42" name="Graphic 41" descr="Open book with solid fill">
            <a:extLst>
              <a:ext uri="{FF2B5EF4-FFF2-40B4-BE49-F238E27FC236}">
                <a16:creationId xmlns:a16="http://schemas.microsoft.com/office/drawing/2014/main" id="{DDC8FC41-ECEE-073D-1529-80F689D4F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6838" y="3446735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90EB2E-F093-3C4B-3EAC-04E5A0B5B6D9}"/>
              </a:ext>
            </a:extLst>
          </p:cNvPr>
          <p:cNvSpPr txBox="1"/>
          <p:nvPr/>
        </p:nvSpPr>
        <p:spPr>
          <a:xfrm>
            <a:off x="7803281" y="2917059"/>
            <a:ext cx="79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Gold</a:t>
            </a:r>
          </a:p>
        </p:txBody>
      </p:sp>
      <p:pic>
        <p:nvPicPr>
          <p:cNvPr id="45" name="Graphic 44" descr="Table with solid fill">
            <a:extLst>
              <a:ext uri="{FF2B5EF4-FFF2-40B4-BE49-F238E27FC236}">
                <a16:creationId xmlns:a16="http://schemas.microsoft.com/office/drawing/2014/main" id="{C8D8E216-836B-017F-F384-53534E080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3738" y="3439221"/>
            <a:ext cx="914400" cy="914400"/>
          </a:xfrm>
          <a:prstGeom prst="rect">
            <a:avLst/>
          </a:prstGeom>
        </p:spPr>
      </p:pic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4ABE0652-E65C-B079-79D6-8043924D7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154" y="1561615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916DA60-A573-A57D-BF0B-C63875F95F8E}"/>
              </a:ext>
            </a:extLst>
          </p:cNvPr>
          <p:cNvSpPr txBox="1"/>
          <p:nvPr/>
        </p:nvSpPr>
        <p:spPr>
          <a:xfrm>
            <a:off x="2000148" y="1959542"/>
            <a:ext cx="21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Movie Database</a:t>
            </a:r>
          </a:p>
        </p:txBody>
      </p:sp>
      <p:pic>
        <p:nvPicPr>
          <p:cNvPr id="51" name="Graphic 50" descr="Robot with solid fill">
            <a:extLst>
              <a:ext uri="{FF2B5EF4-FFF2-40B4-BE49-F238E27FC236}">
                <a16:creationId xmlns:a16="http://schemas.microsoft.com/office/drawing/2014/main" id="{01BD4B77-AABC-B547-136B-7497E8C01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9854" y="3272246"/>
            <a:ext cx="1229746" cy="1229746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BA45439F-C7B6-DBA8-E654-5D82DD243A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17527" y="1656196"/>
            <a:ext cx="914400" cy="914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651213-37F4-E195-FB6D-18F3D08FD462}"/>
              </a:ext>
            </a:extLst>
          </p:cNvPr>
          <p:cNvCxnSpPr>
            <a:stCxn id="6150" idx="3"/>
          </p:cNvCxnSpPr>
          <p:nvPr/>
        </p:nvCxnSpPr>
        <p:spPr>
          <a:xfrm>
            <a:off x="1486888" y="3937379"/>
            <a:ext cx="4289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54C2B1-93FD-3689-FA38-7302AD68152B}"/>
              </a:ext>
            </a:extLst>
          </p:cNvPr>
          <p:cNvCxnSpPr>
            <a:cxnSpLocks/>
          </p:cNvCxnSpPr>
          <p:nvPr/>
        </p:nvCxnSpPr>
        <p:spPr>
          <a:xfrm>
            <a:off x="3734756" y="3933535"/>
            <a:ext cx="2949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BCFA33-84E9-FFCB-D428-8546D07E4E00}"/>
              </a:ext>
            </a:extLst>
          </p:cNvPr>
          <p:cNvCxnSpPr>
            <a:cxnSpLocks/>
          </p:cNvCxnSpPr>
          <p:nvPr/>
        </p:nvCxnSpPr>
        <p:spPr>
          <a:xfrm>
            <a:off x="6570771" y="3933535"/>
            <a:ext cx="3283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4" name="Straight Arrow Connector 6143">
            <a:extLst>
              <a:ext uri="{FF2B5EF4-FFF2-40B4-BE49-F238E27FC236}">
                <a16:creationId xmlns:a16="http://schemas.microsoft.com/office/drawing/2014/main" id="{4A0B6627-FC66-03EB-1246-D01B3556B00C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9422067" y="3887119"/>
            <a:ext cx="10954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8" name="Straight Arrow Connector 6147">
            <a:extLst>
              <a:ext uri="{FF2B5EF4-FFF2-40B4-BE49-F238E27FC236}">
                <a16:creationId xmlns:a16="http://schemas.microsoft.com/office/drawing/2014/main" id="{0A77431B-D8E9-995A-B995-4885B92F2DAF}"/>
              </a:ext>
            </a:extLst>
          </p:cNvPr>
          <p:cNvCxnSpPr>
            <a:cxnSpLocks/>
            <a:stCxn id="6166" idx="2"/>
            <a:endCxn id="51" idx="0"/>
          </p:cNvCxnSpPr>
          <p:nvPr/>
        </p:nvCxnSpPr>
        <p:spPr>
          <a:xfrm flipH="1">
            <a:off x="10974727" y="2755262"/>
            <a:ext cx="3" cy="51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8AEA0E0-0C84-8F86-9B7F-061678DEB67E}"/>
              </a:ext>
            </a:extLst>
          </p:cNvPr>
          <p:cNvCxnSpPr/>
          <p:nvPr/>
        </p:nvCxnSpPr>
        <p:spPr>
          <a:xfrm rot="5400000" flipH="1" flipV="1">
            <a:off x="7111200" y="5077301"/>
            <a:ext cx="1320374" cy="74047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3" name="TextBox 6152">
            <a:extLst>
              <a:ext uri="{FF2B5EF4-FFF2-40B4-BE49-F238E27FC236}">
                <a16:creationId xmlns:a16="http://schemas.microsoft.com/office/drawing/2014/main" id="{28AE4873-9F96-DB5C-1D88-C81053FC92B9}"/>
              </a:ext>
            </a:extLst>
          </p:cNvPr>
          <p:cNvSpPr txBox="1"/>
          <p:nvPr/>
        </p:nvSpPr>
        <p:spPr>
          <a:xfrm>
            <a:off x="6089137" y="6056753"/>
            <a:ext cx="3880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Learning  Objective: </a:t>
            </a:r>
            <a:r>
              <a:rPr lang="en-US" sz="1600" dirty="0"/>
              <a:t>Understand the importance of good quality data</a:t>
            </a:r>
          </a:p>
          <a:p>
            <a:endParaRPr lang="en-CA" sz="1600" dirty="0"/>
          </a:p>
        </p:txBody>
      </p: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BA03BFED-7971-81DB-3A93-45EE654A5263}"/>
              </a:ext>
            </a:extLst>
          </p:cNvPr>
          <p:cNvCxnSpPr/>
          <p:nvPr/>
        </p:nvCxnSpPr>
        <p:spPr>
          <a:xfrm rot="5400000">
            <a:off x="5611354" y="2035437"/>
            <a:ext cx="1218206" cy="66425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60" name="Connector: Curved 6159">
            <a:extLst>
              <a:ext uri="{FF2B5EF4-FFF2-40B4-BE49-F238E27FC236}">
                <a16:creationId xmlns:a16="http://schemas.microsoft.com/office/drawing/2014/main" id="{9DAC139D-EF9E-CF71-1A63-F9887EDCD4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62269" y="1864326"/>
            <a:ext cx="1215805" cy="102932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61" name="TextBox 6160">
            <a:extLst>
              <a:ext uri="{FF2B5EF4-FFF2-40B4-BE49-F238E27FC236}">
                <a16:creationId xmlns:a16="http://schemas.microsoft.com/office/drawing/2014/main" id="{B502B1BE-391D-D29D-92B3-83F65CD599A8}"/>
              </a:ext>
            </a:extLst>
          </p:cNvPr>
          <p:cNvSpPr txBox="1"/>
          <p:nvPr/>
        </p:nvSpPr>
        <p:spPr>
          <a:xfrm>
            <a:off x="5286120" y="1204000"/>
            <a:ext cx="2998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Learning  Objective: </a:t>
            </a:r>
            <a:r>
              <a:rPr lang="en-US" sz="1600" dirty="0"/>
              <a:t>How to leverage AI to enrich data</a:t>
            </a:r>
          </a:p>
          <a:p>
            <a:endParaRPr lang="en-CA" sz="1600" dirty="0"/>
          </a:p>
        </p:txBody>
      </p:sp>
      <p:cxnSp>
        <p:nvCxnSpPr>
          <p:cNvPr id="6164" name="Connector: Curved 6163">
            <a:extLst>
              <a:ext uri="{FF2B5EF4-FFF2-40B4-BE49-F238E27FC236}">
                <a16:creationId xmlns:a16="http://schemas.microsoft.com/office/drawing/2014/main" id="{1A9CE4A7-A301-C7DD-A74D-0FD366883F7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1092" y="4833263"/>
            <a:ext cx="1072399" cy="6148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65" name="TextBox 6164">
            <a:extLst>
              <a:ext uri="{FF2B5EF4-FFF2-40B4-BE49-F238E27FC236}">
                <a16:creationId xmlns:a16="http://schemas.microsoft.com/office/drawing/2014/main" id="{F2838A15-81A0-7E96-52DE-CDC2C4E8E128}"/>
              </a:ext>
            </a:extLst>
          </p:cNvPr>
          <p:cNvSpPr txBox="1"/>
          <p:nvPr/>
        </p:nvSpPr>
        <p:spPr>
          <a:xfrm>
            <a:off x="9257712" y="5601596"/>
            <a:ext cx="2704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Learning  Objective: </a:t>
            </a:r>
            <a:r>
              <a:rPr lang="en-US" sz="1600" dirty="0"/>
              <a:t>Build &amp; interact with AI Agents</a:t>
            </a:r>
          </a:p>
          <a:p>
            <a:endParaRPr lang="en-CA" sz="1600" dirty="0"/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73694B79-60A9-9A0E-6166-36E4EA245F28}"/>
              </a:ext>
            </a:extLst>
          </p:cNvPr>
          <p:cNvSpPr txBox="1"/>
          <p:nvPr/>
        </p:nvSpPr>
        <p:spPr>
          <a:xfrm>
            <a:off x="10634761" y="2385930"/>
            <a:ext cx="6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User</a:t>
            </a:r>
          </a:p>
        </p:txBody>
      </p:sp>
      <p:sp>
        <p:nvSpPr>
          <p:cNvPr id="6167" name="TextBox 6166">
            <a:extLst>
              <a:ext uri="{FF2B5EF4-FFF2-40B4-BE49-F238E27FC236}">
                <a16:creationId xmlns:a16="http://schemas.microsoft.com/office/drawing/2014/main" id="{8A624BAC-B82B-CADD-8B43-6ED750BCC9C2}"/>
              </a:ext>
            </a:extLst>
          </p:cNvPr>
          <p:cNvSpPr txBox="1"/>
          <p:nvPr/>
        </p:nvSpPr>
        <p:spPr>
          <a:xfrm>
            <a:off x="10490595" y="4285072"/>
            <a:ext cx="122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AI Agent</a:t>
            </a:r>
          </a:p>
        </p:txBody>
      </p:sp>
      <p:cxnSp>
        <p:nvCxnSpPr>
          <p:cNvPr id="6172" name="Connector: Curved 6171">
            <a:extLst>
              <a:ext uri="{FF2B5EF4-FFF2-40B4-BE49-F238E27FC236}">
                <a16:creationId xmlns:a16="http://schemas.microsoft.com/office/drawing/2014/main" id="{D55F24AD-1CA4-00C0-4950-7BF50CB67075}"/>
              </a:ext>
            </a:extLst>
          </p:cNvPr>
          <p:cNvCxnSpPr/>
          <p:nvPr/>
        </p:nvCxnSpPr>
        <p:spPr>
          <a:xfrm flipV="1">
            <a:off x="5732969" y="4777128"/>
            <a:ext cx="1358315" cy="117917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3" name="TextBox 6172">
            <a:extLst>
              <a:ext uri="{FF2B5EF4-FFF2-40B4-BE49-F238E27FC236}">
                <a16:creationId xmlns:a16="http://schemas.microsoft.com/office/drawing/2014/main" id="{E2BB0EEB-CB30-DEF5-5638-AB23D5D38D97}"/>
              </a:ext>
            </a:extLst>
          </p:cNvPr>
          <p:cNvSpPr txBox="1"/>
          <p:nvPr/>
        </p:nvSpPr>
        <p:spPr>
          <a:xfrm>
            <a:off x="3456569" y="5547442"/>
            <a:ext cx="249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Learning  Objective: </a:t>
            </a:r>
            <a:r>
              <a:rPr lang="en-US" sz="1600" dirty="0"/>
              <a:t>Leverage AI Assistants to Code</a:t>
            </a:r>
          </a:p>
          <a:p>
            <a:endParaRPr lang="en-US" sz="1600" dirty="0"/>
          </a:p>
          <a:p>
            <a:endParaRPr lang="en-CA" sz="1600" dirty="0"/>
          </a:p>
        </p:txBody>
      </p:sp>
      <p:cxnSp>
        <p:nvCxnSpPr>
          <p:cNvPr id="6175" name="Straight Arrow Connector 6174">
            <a:extLst>
              <a:ext uri="{FF2B5EF4-FFF2-40B4-BE49-F238E27FC236}">
                <a16:creationId xmlns:a16="http://schemas.microsoft.com/office/drawing/2014/main" id="{A4E0EC4A-1A1D-CE60-1510-5ED0B243099E}"/>
              </a:ext>
            </a:extLst>
          </p:cNvPr>
          <p:cNvCxnSpPr/>
          <p:nvPr/>
        </p:nvCxnSpPr>
        <p:spPr>
          <a:xfrm>
            <a:off x="4838700" y="3933535"/>
            <a:ext cx="546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7" name="Straight Arrow Connector 6176">
            <a:extLst>
              <a:ext uri="{FF2B5EF4-FFF2-40B4-BE49-F238E27FC236}">
                <a16:creationId xmlns:a16="http://schemas.microsoft.com/office/drawing/2014/main" id="{68535813-71F6-B7D5-6422-80A0F981BE79}"/>
              </a:ext>
            </a:extLst>
          </p:cNvPr>
          <p:cNvCxnSpPr>
            <a:cxnSpLocks/>
          </p:cNvCxnSpPr>
          <p:nvPr/>
        </p:nvCxnSpPr>
        <p:spPr>
          <a:xfrm>
            <a:off x="7984188" y="3936069"/>
            <a:ext cx="437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83" name="Graphic 6182" descr="Checkbox Checked with solid fill">
            <a:extLst>
              <a:ext uri="{FF2B5EF4-FFF2-40B4-BE49-F238E27FC236}">
                <a16:creationId xmlns:a16="http://schemas.microsoft.com/office/drawing/2014/main" id="{EB7F5C49-361A-5824-EBA3-73F51BF5F8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62186" y="1073226"/>
            <a:ext cx="709731" cy="709731"/>
          </a:xfrm>
          <a:prstGeom prst="rect">
            <a:avLst/>
          </a:prstGeom>
        </p:spPr>
      </p:pic>
      <p:pic>
        <p:nvPicPr>
          <p:cNvPr id="6184" name="Graphic 6183" descr="Checkbox Checked with solid fill">
            <a:extLst>
              <a:ext uri="{FF2B5EF4-FFF2-40B4-BE49-F238E27FC236}">
                <a16:creationId xmlns:a16="http://schemas.microsoft.com/office/drawing/2014/main" id="{47A6511B-1785-2348-5639-F482DC5740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46770" y="5456740"/>
            <a:ext cx="709731" cy="709731"/>
          </a:xfrm>
          <a:prstGeom prst="rect">
            <a:avLst/>
          </a:prstGeom>
        </p:spPr>
      </p:pic>
      <p:pic>
        <p:nvPicPr>
          <p:cNvPr id="6185" name="Graphic 6184" descr="Checkbox Checked with solid fill">
            <a:extLst>
              <a:ext uri="{FF2B5EF4-FFF2-40B4-BE49-F238E27FC236}">
                <a16:creationId xmlns:a16="http://schemas.microsoft.com/office/drawing/2014/main" id="{55B24B13-E7D3-4A3E-7CA7-121405BA3E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2265" y="5930883"/>
            <a:ext cx="709731" cy="709731"/>
          </a:xfrm>
          <a:prstGeom prst="rect">
            <a:avLst/>
          </a:prstGeom>
        </p:spPr>
      </p:pic>
      <p:pic>
        <p:nvPicPr>
          <p:cNvPr id="6186" name="Graphic 6185" descr="Checkbox Checked with solid fill">
            <a:extLst>
              <a:ext uri="{FF2B5EF4-FFF2-40B4-BE49-F238E27FC236}">
                <a16:creationId xmlns:a16="http://schemas.microsoft.com/office/drawing/2014/main" id="{668F6D65-48F6-38C4-8D33-C3B2D750CB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4186" y="5414339"/>
            <a:ext cx="709731" cy="7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8" grpId="0" animBg="1"/>
      <p:bldP spid="28" grpId="0" animBg="1"/>
      <p:bldP spid="29" grpId="0" animBg="1"/>
      <p:bldP spid="25" grpId="0"/>
      <p:bldP spid="30" grpId="0"/>
      <p:bldP spid="31" grpId="0" animBg="1"/>
      <p:bldP spid="34" grpId="0"/>
      <p:bldP spid="37" grpId="0"/>
      <p:bldP spid="38" grpId="0" animBg="1"/>
      <p:bldP spid="39" grpId="0" animBg="1"/>
      <p:bldP spid="41" grpId="0"/>
      <p:bldP spid="43" grpId="0"/>
      <p:bldP spid="49" grpId="0"/>
      <p:bldP spid="6153" grpId="0"/>
      <p:bldP spid="6161" grpId="0"/>
      <p:bldP spid="6165" grpId="0"/>
      <p:bldP spid="6166" grpId="0"/>
      <p:bldP spid="6167" grpId="0"/>
      <p:bldP spid="61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1702-66A6-4B80-0453-8AD9EB73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D6289F-5F4F-4DD5-C52C-79289AB70419}"/>
              </a:ext>
            </a:extLst>
          </p:cNvPr>
          <p:cNvSpPr txBox="1">
            <a:spLocks/>
          </p:cNvSpPr>
          <p:nvPr/>
        </p:nvSpPr>
        <p:spPr>
          <a:xfrm>
            <a:off x="176168" y="110484"/>
            <a:ext cx="10515600" cy="8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900" dirty="0"/>
              <a:t>Lessons Learnt</a:t>
            </a:r>
            <a:br>
              <a:rPr lang="en-CA" dirty="0"/>
            </a:br>
            <a:r>
              <a:rPr lang="en-CA" sz="3100" dirty="0"/>
              <a:t>What did we learn today?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3F514-57EA-3A98-A1F0-55D71D2177CE}"/>
              </a:ext>
            </a:extLst>
          </p:cNvPr>
          <p:cNvSpPr txBox="1"/>
          <p:nvPr/>
        </p:nvSpPr>
        <p:spPr>
          <a:xfrm>
            <a:off x="637735" y="2237652"/>
            <a:ext cx="6020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Can you think of areas where this could be applied?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What was your biggest takeaway?</a:t>
            </a:r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FBB20CB7-980B-72E0-0575-E9D0D87D0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9322" y="1644161"/>
            <a:ext cx="3569677" cy="35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D063-5009-788F-D098-F1DD360F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37"/>
            <a:ext cx="10515600" cy="1325563"/>
          </a:xfrm>
        </p:spPr>
        <p:txBody>
          <a:bodyPr/>
          <a:lstStyle/>
          <a:p>
            <a:r>
              <a:rPr lang="en-CA" dirty="0"/>
              <a:t>Connect With Me!</a:t>
            </a:r>
            <a:br>
              <a:rPr lang="en-CA" dirty="0"/>
            </a:br>
            <a:r>
              <a:rPr lang="en-CA" sz="3200" dirty="0"/>
              <a:t>Any Questions?</a:t>
            </a:r>
            <a:endParaRPr lang="en-C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F893E73-48CE-B641-BB6A-1B91FC1C614B}"/>
              </a:ext>
            </a:extLst>
          </p:cNvPr>
          <p:cNvSpPr txBox="1">
            <a:spLocks/>
          </p:cNvSpPr>
          <p:nvPr/>
        </p:nvSpPr>
        <p:spPr>
          <a:xfrm>
            <a:off x="1179826" y="298402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Code To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595F-EC4E-5CE2-799E-6EBB4570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0" y="3429000"/>
            <a:ext cx="2805022" cy="280502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D231C4-242B-CD1C-00AC-2623F8F72229}"/>
              </a:ext>
            </a:extLst>
          </p:cNvPr>
          <p:cNvSpPr txBox="1">
            <a:spLocks/>
          </p:cNvSpPr>
          <p:nvPr/>
        </p:nvSpPr>
        <p:spPr>
          <a:xfrm>
            <a:off x="5139656" y="2949560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2200" dirty="0"/>
              <a:t>LinkedIn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9E244-5917-9A16-ADB0-036ACBC0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55" y="3388264"/>
            <a:ext cx="2881963" cy="28819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7D679C9-7019-C5FF-676D-714331CF3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98" y="2492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4701A07-E197-03E8-58C4-FFB31465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7" y="2470121"/>
            <a:ext cx="958879" cy="95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80C30-4F35-784F-2CDB-C74AA1DC2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428" y="3388264"/>
            <a:ext cx="2916429" cy="291642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D79E09-EE31-DC53-FE9F-AE9113064D11}"/>
              </a:ext>
            </a:extLst>
          </p:cNvPr>
          <p:cNvSpPr txBox="1">
            <a:spLocks/>
          </p:cNvSpPr>
          <p:nvPr/>
        </p:nvSpPr>
        <p:spPr>
          <a:xfrm>
            <a:off x="8720429" y="2915094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2200" dirty="0"/>
              <a:t>Personal Blog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3" name="Graphic 12" descr="Vlog with solid fill">
            <a:extLst>
              <a:ext uri="{FF2B5EF4-FFF2-40B4-BE49-F238E27FC236}">
                <a16:creationId xmlns:a16="http://schemas.microsoft.com/office/drawing/2014/main" id="{FA3AA17B-4215-09E1-7C1D-B457E87C5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5043" y="2492360"/>
            <a:ext cx="9144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E30CA-2C60-9E28-0C30-BB9225BB0D7C}"/>
              </a:ext>
            </a:extLst>
          </p:cNvPr>
          <p:cNvCxnSpPr>
            <a:cxnSpLocks/>
          </p:cNvCxnSpPr>
          <p:nvPr/>
        </p:nvCxnSpPr>
        <p:spPr>
          <a:xfrm>
            <a:off x="84761" y="1229166"/>
            <a:ext cx="26315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0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0A5D-976A-215D-FBCC-EB6B227D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About Me</a:t>
            </a:r>
          </a:p>
        </p:txBody>
      </p:sp>
      <p:pic>
        <p:nvPicPr>
          <p:cNvPr id="5" name="Picture 4" descr="A person in a black shirt&#10;&#10;AI-generated content may be incorrect.">
            <a:extLst>
              <a:ext uri="{FF2B5EF4-FFF2-40B4-BE49-F238E27FC236}">
                <a16:creationId xmlns:a16="http://schemas.microsoft.com/office/drawing/2014/main" id="{36E55ED8-1FF1-6DA7-1BF5-7565878F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r="7453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797A5-2B31-7187-2F14-D84416FFAC6C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Architect @ Plains Midstream Canada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Founding Engineer @ Code To Cloud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Databricks MVP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7+ years in various industries including energy, financial tech, and airlines holding various roles: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Cyber Security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DevOps Specialist 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Software Developer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Engineer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Architect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D54577-0ED5-D9FB-E163-C6853236CC5F}"/>
              </a:ext>
            </a:extLst>
          </p:cNvPr>
          <p:cNvCxnSpPr>
            <a:cxnSpLocks/>
          </p:cNvCxnSpPr>
          <p:nvPr/>
        </p:nvCxnSpPr>
        <p:spPr>
          <a:xfrm>
            <a:off x="4654296" y="2027857"/>
            <a:ext cx="28953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0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665145-CDBF-814E-A8B1-204260D80D04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Projects Are Failing…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6ADEC-683C-CCEC-3D33-B7DEE05B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32" y="640080"/>
            <a:ext cx="6218944" cy="555040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4740B42-E096-E819-59EC-24D2B8F4B80E}"/>
              </a:ext>
            </a:extLst>
          </p:cNvPr>
          <p:cNvCxnSpPr>
            <a:cxnSpLocks/>
          </p:cNvCxnSpPr>
          <p:nvPr/>
        </p:nvCxnSpPr>
        <p:spPr>
          <a:xfrm flipV="1">
            <a:off x="750277" y="4206240"/>
            <a:ext cx="3364523" cy="6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431E-138E-C744-9324-3827F06B93F8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Technology Hype Cycle</a:t>
            </a:r>
          </a:p>
        </p:txBody>
      </p:sp>
      <p:pic>
        <p:nvPicPr>
          <p:cNvPr id="2050" name="Picture 2" descr="Gartner Hype Cycle 2018">
            <a:extLst>
              <a:ext uri="{FF2B5EF4-FFF2-40B4-BE49-F238E27FC236}">
                <a16:creationId xmlns:a16="http://schemas.microsoft.com/office/drawing/2014/main" id="{36C97366-A97E-0777-C315-8781343F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51698"/>
            <a:ext cx="7214616" cy="45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13F39F-6560-25AE-24F5-3BE733297245}"/>
              </a:ext>
            </a:extLst>
          </p:cNvPr>
          <p:cNvCxnSpPr>
            <a:cxnSpLocks/>
          </p:cNvCxnSpPr>
          <p:nvPr/>
        </p:nvCxnSpPr>
        <p:spPr>
          <a:xfrm>
            <a:off x="820924" y="4206240"/>
            <a:ext cx="3189293" cy="6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5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460FE6-3025-74CC-5A63-08FFE0F66B9B}"/>
              </a:ext>
            </a:extLst>
          </p:cNvPr>
          <p:cNvSpPr/>
          <p:nvPr/>
        </p:nvSpPr>
        <p:spPr>
          <a:xfrm>
            <a:off x="1995943" y="4330728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E08A58-8459-433B-80B9-FD03AE94C9E8}"/>
              </a:ext>
            </a:extLst>
          </p:cNvPr>
          <p:cNvSpPr/>
          <p:nvPr/>
        </p:nvSpPr>
        <p:spPr>
          <a:xfrm>
            <a:off x="1571970" y="2749954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FD1F4E8-87AC-81BA-49AE-A5DB49D781DC}"/>
              </a:ext>
            </a:extLst>
          </p:cNvPr>
          <p:cNvSpPr/>
          <p:nvPr/>
        </p:nvSpPr>
        <p:spPr>
          <a:xfrm>
            <a:off x="1897285" y="1937885"/>
            <a:ext cx="1711570" cy="1658104"/>
          </a:xfrm>
          <a:prstGeom prst="flowChartConnector">
            <a:avLst/>
          </a:prstGeom>
          <a:solidFill>
            <a:schemeClr val="tx1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B5B07-80D7-E787-669B-A88E3454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" y="110484"/>
            <a:ext cx="10515600" cy="844062"/>
          </a:xfrm>
        </p:spPr>
        <p:txBody>
          <a:bodyPr>
            <a:normAutofit fontScale="90000"/>
          </a:bodyPr>
          <a:lstStyle/>
          <a:p>
            <a:r>
              <a:rPr lang="en-CA" sz="4900" dirty="0"/>
              <a:t>AI Use Cases</a:t>
            </a:r>
            <a:br>
              <a:rPr lang="en-CA" dirty="0"/>
            </a:br>
            <a:r>
              <a:rPr lang="en-CA" sz="3100" dirty="0"/>
              <a:t>Use Cases I am seeing in the energy space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EE910-6336-E87A-9ACA-7A2FCC5E8E72}"/>
              </a:ext>
            </a:extLst>
          </p:cNvPr>
          <p:cNvSpPr txBox="1"/>
          <p:nvPr/>
        </p:nvSpPr>
        <p:spPr>
          <a:xfrm>
            <a:off x="2069603" y="3632615"/>
            <a:ext cx="154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Document Intelligence </a:t>
            </a:r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E7164A61-1706-63CF-D5D4-CCE6AA683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965" y="2163678"/>
            <a:ext cx="1129811" cy="11298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A89520-E4A0-F49C-7050-F4D1CF875743}"/>
              </a:ext>
            </a:extLst>
          </p:cNvPr>
          <p:cNvSpPr/>
          <p:nvPr/>
        </p:nvSpPr>
        <p:spPr>
          <a:xfrm>
            <a:off x="1571970" y="4880625"/>
            <a:ext cx="2362200" cy="11432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8B9BE-3BE2-F321-22CD-84EE319D5861}"/>
              </a:ext>
            </a:extLst>
          </p:cNvPr>
          <p:cNvSpPr txBox="1"/>
          <p:nvPr/>
        </p:nvSpPr>
        <p:spPr>
          <a:xfrm>
            <a:off x="1747242" y="5071642"/>
            <a:ext cx="218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Primarily around </a:t>
            </a: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extracting salient information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contracts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ACCD89-3168-0D83-343D-6DC2CE308DFB}"/>
              </a:ext>
            </a:extLst>
          </p:cNvPr>
          <p:cNvSpPr/>
          <p:nvPr/>
        </p:nvSpPr>
        <p:spPr>
          <a:xfrm>
            <a:off x="5242041" y="4347676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D2AA63-8071-4B20-2ADE-57117D42BC32}"/>
              </a:ext>
            </a:extLst>
          </p:cNvPr>
          <p:cNvSpPr/>
          <p:nvPr/>
        </p:nvSpPr>
        <p:spPr>
          <a:xfrm>
            <a:off x="4818068" y="2766902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D960FF6-E9D1-8D2B-8E3D-9D27BB6607B1}"/>
              </a:ext>
            </a:extLst>
          </p:cNvPr>
          <p:cNvSpPr/>
          <p:nvPr/>
        </p:nvSpPr>
        <p:spPr>
          <a:xfrm>
            <a:off x="5143383" y="1954833"/>
            <a:ext cx="1711570" cy="1658104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A4B5E9-37BE-B077-46BB-7142FCAA4719}"/>
              </a:ext>
            </a:extLst>
          </p:cNvPr>
          <p:cNvSpPr txBox="1"/>
          <p:nvPr/>
        </p:nvSpPr>
        <p:spPr>
          <a:xfrm>
            <a:off x="5240010" y="3627639"/>
            <a:ext cx="167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Intelligent Maintenance Management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1EBECDC-B8C8-C306-4614-D0E44B5746D6}"/>
              </a:ext>
            </a:extLst>
          </p:cNvPr>
          <p:cNvSpPr/>
          <p:nvPr/>
        </p:nvSpPr>
        <p:spPr>
          <a:xfrm>
            <a:off x="4818068" y="4897573"/>
            <a:ext cx="2362200" cy="11432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B6944F-3EEE-7228-9CE8-E5A0B9DCD7EA}"/>
              </a:ext>
            </a:extLst>
          </p:cNvPr>
          <p:cNvSpPr txBox="1"/>
          <p:nvPr/>
        </p:nvSpPr>
        <p:spPr>
          <a:xfrm>
            <a:off x="4945505" y="5136565"/>
            <a:ext cx="218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Evaluating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work order &amp; incident trends </a:t>
            </a: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scale</a:t>
            </a:r>
          </a:p>
        </p:txBody>
      </p:sp>
      <p:pic>
        <p:nvPicPr>
          <p:cNvPr id="28" name="Graphic 27" descr="Tools with solid fill">
            <a:extLst>
              <a:ext uri="{FF2B5EF4-FFF2-40B4-BE49-F238E27FC236}">
                <a16:creationId xmlns:a16="http://schemas.microsoft.com/office/drawing/2014/main" id="{F679B5B2-1541-5072-0DA7-D0586DEA5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3968" y="2193809"/>
            <a:ext cx="1130400" cy="11304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58460A5-CC4C-902B-2DF9-30E6A43379ED}"/>
              </a:ext>
            </a:extLst>
          </p:cNvPr>
          <p:cNvSpPr/>
          <p:nvPr/>
        </p:nvSpPr>
        <p:spPr>
          <a:xfrm>
            <a:off x="8488140" y="4347676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8127AE-2248-EC2F-3094-C1CA88B6FE8B}"/>
              </a:ext>
            </a:extLst>
          </p:cNvPr>
          <p:cNvSpPr/>
          <p:nvPr/>
        </p:nvSpPr>
        <p:spPr>
          <a:xfrm>
            <a:off x="8064167" y="2766902"/>
            <a:ext cx="2362200" cy="1985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47012A3-B241-0276-8F8D-0260048F0E05}"/>
              </a:ext>
            </a:extLst>
          </p:cNvPr>
          <p:cNvSpPr/>
          <p:nvPr/>
        </p:nvSpPr>
        <p:spPr>
          <a:xfrm>
            <a:off x="8389482" y="1954833"/>
            <a:ext cx="1711570" cy="1658104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6C925-F4F5-1EC9-DC95-11B7E92B2258}"/>
              </a:ext>
            </a:extLst>
          </p:cNvPr>
          <p:cNvSpPr txBox="1"/>
          <p:nvPr/>
        </p:nvSpPr>
        <p:spPr>
          <a:xfrm>
            <a:off x="8607624" y="3665584"/>
            <a:ext cx="145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BBF1E2-3440-5E08-9C6B-3605C43F6732}"/>
              </a:ext>
            </a:extLst>
          </p:cNvPr>
          <p:cNvSpPr/>
          <p:nvPr/>
        </p:nvSpPr>
        <p:spPr>
          <a:xfrm>
            <a:off x="8064167" y="4897573"/>
            <a:ext cx="2362200" cy="11432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7E31DE-B1AD-6EAF-874F-82BEB8DF9415}"/>
              </a:ext>
            </a:extLst>
          </p:cNvPr>
          <p:cNvSpPr txBox="1"/>
          <p:nvPr/>
        </p:nvSpPr>
        <p:spPr>
          <a:xfrm>
            <a:off x="8239439" y="5088590"/>
            <a:ext cx="218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Detecting anomalies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 assets on site</a:t>
            </a:r>
          </a:p>
        </p:txBody>
      </p:sp>
      <p:pic>
        <p:nvPicPr>
          <p:cNvPr id="15" name="Graphic 14" descr="Broken Fire Hydrant with solid fill">
            <a:extLst>
              <a:ext uri="{FF2B5EF4-FFF2-40B4-BE49-F238E27FC236}">
                <a16:creationId xmlns:a16="http://schemas.microsoft.com/office/drawing/2014/main" id="{EA8A6CFD-5FDE-3201-25E0-5F3A2223B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1942" y="2123067"/>
            <a:ext cx="1130400" cy="11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4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98F3-43D5-FCAE-F565-E690FB77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0E0D-5DFC-531F-ED23-22DC23D0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21" y="49561"/>
            <a:ext cx="10515600" cy="844062"/>
          </a:xfrm>
        </p:spPr>
        <p:txBody>
          <a:bodyPr>
            <a:normAutofit fontScale="90000"/>
          </a:bodyPr>
          <a:lstStyle/>
          <a:p>
            <a:r>
              <a:rPr lang="en-CA" sz="4900" dirty="0"/>
              <a:t>AI Prerequisites</a:t>
            </a:r>
            <a:br>
              <a:rPr lang="en-CA" dirty="0"/>
            </a:br>
            <a:r>
              <a:rPr lang="en-CA" sz="3100" dirty="0">
                <a:solidFill>
                  <a:prstClr val="black"/>
                </a:solidFill>
                <a:latin typeface="Aptos Display" panose="02110004020202020204"/>
              </a:rPr>
              <a:t>Requirements for a successful AI project, explained as an analogy</a:t>
            </a:r>
            <a:endParaRPr lang="en-CA" dirty="0"/>
          </a:p>
        </p:txBody>
      </p:sp>
      <p:pic>
        <p:nvPicPr>
          <p:cNvPr id="14" name="Picture 13" descr="Mechanic working on car engine">
            <a:extLst>
              <a:ext uri="{FF2B5EF4-FFF2-40B4-BE49-F238E27FC236}">
                <a16:creationId xmlns:a16="http://schemas.microsoft.com/office/drawing/2014/main" id="{CA9614D6-3F5C-9DA0-407E-8791D79B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6" y="1346003"/>
            <a:ext cx="3665074" cy="2443383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8372FB32-DA0A-207A-0944-8E40A143A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46003"/>
            <a:ext cx="3455088" cy="3455088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2E7D539F-FEAC-95CF-B8EB-6AC1520E9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45" y="4071058"/>
            <a:ext cx="1407600" cy="1407600"/>
          </a:xfrm>
          <a:prstGeom prst="rect">
            <a:avLst/>
          </a:prstGeom>
        </p:spPr>
      </p:pic>
      <p:pic>
        <p:nvPicPr>
          <p:cNvPr id="24" name="Graphic 23" descr="Fuel with solid fill">
            <a:extLst>
              <a:ext uri="{FF2B5EF4-FFF2-40B4-BE49-F238E27FC236}">
                <a16:creationId xmlns:a16="http://schemas.microsoft.com/office/drawing/2014/main" id="{B56E48BA-9575-407C-5699-74C60AF7C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2834" y="2452921"/>
            <a:ext cx="1407537" cy="1407537"/>
          </a:xfrm>
          <a:prstGeom prst="rect">
            <a:avLst/>
          </a:prstGeom>
        </p:spPr>
      </p:pic>
      <p:pic>
        <p:nvPicPr>
          <p:cNvPr id="28" name="Graphic 27" descr="Map with pin with solid fill">
            <a:extLst>
              <a:ext uri="{FF2B5EF4-FFF2-40B4-BE49-F238E27FC236}">
                <a16:creationId xmlns:a16="http://schemas.microsoft.com/office/drawing/2014/main" id="{4A967E83-E22E-8AE3-160A-5D66DA3100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7190" y="3821224"/>
            <a:ext cx="1407600" cy="1407600"/>
          </a:xfrm>
          <a:prstGeom prst="rect">
            <a:avLst/>
          </a:prstGeom>
        </p:spPr>
      </p:pic>
      <p:pic>
        <p:nvPicPr>
          <p:cNvPr id="33" name="Graphic 32" descr="Single gear with solid fill">
            <a:extLst>
              <a:ext uri="{FF2B5EF4-FFF2-40B4-BE49-F238E27FC236}">
                <a16:creationId xmlns:a16="http://schemas.microsoft.com/office/drawing/2014/main" id="{B0825606-8D99-3CB5-1F17-06D864A3F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9898" y="2452921"/>
            <a:ext cx="1407600" cy="140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ED0297-51FF-283B-C137-F58064856906}"/>
              </a:ext>
            </a:extLst>
          </p:cNvPr>
          <p:cNvCxnSpPr>
            <a:cxnSpLocks/>
          </p:cNvCxnSpPr>
          <p:nvPr/>
        </p:nvCxnSpPr>
        <p:spPr>
          <a:xfrm flipH="1">
            <a:off x="5387226" y="3156689"/>
            <a:ext cx="871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0ACAF8C-97A9-136D-83E3-F66A45901D66}"/>
              </a:ext>
            </a:extLst>
          </p:cNvPr>
          <p:cNvSpPr txBox="1"/>
          <p:nvPr/>
        </p:nvSpPr>
        <p:spPr>
          <a:xfrm>
            <a:off x="4426300" y="3663323"/>
            <a:ext cx="97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Data</a:t>
            </a:r>
          </a:p>
          <a:p>
            <a:pPr algn="ctr"/>
            <a:r>
              <a:rPr lang="en-CA" sz="1400" dirty="0"/>
              <a:t>Fuel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892E9-FA16-1D8E-C555-121A1B25C67D}"/>
              </a:ext>
            </a:extLst>
          </p:cNvPr>
          <p:cNvSpPr txBox="1"/>
          <p:nvPr/>
        </p:nvSpPr>
        <p:spPr>
          <a:xfrm>
            <a:off x="9444527" y="3644814"/>
            <a:ext cx="244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Algorithms/Models</a:t>
            </a:r>
          </a:p>
          <a:p>
            <a:pPr algn="ctr"/>
            <a:r>
              <a:rPr lang="en-CA" sz="1400" dirty="0"/>
              <a:t>Engine Design</a:t>
            </a:r>
            <a:endParaRPr lang="en-CA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DAF345-1EBD-5A48-BE20-1ED3D9D0F91F}"/>
              </a:ext>
            </a:extLst>
          </p:cNvPr>
          <p:cNvCxnSpPr>
            <a:cxnSpLocks/>
          </p:cNvCxnSpPr>
          <p:nvPr/>
        </p:nvCxnSpPr>
        <p:spPr>
          <a:xfrm>
            <a:off x="9462103" y="3294400"/>
            <a:ext cx="605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A5E4EC9-080B-5DB2-0C24-4496FB683E85}"/>
              </a:ext>
            </a:extLst>
          </p:cNvPr>
          <p:cNvSpPr txBox="1"/>
          <p:nvPr/>
        </p:nvSpPr>
        <p:spPr>
          <a:xfrm>
            <a:off x="5725543" y="1959102"/>
            <a:ext cx="415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AI as the Engine, Data as the Fuel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5785E2-323D-C80F-7A77-66440C45900A}"/>
              </a:ext>
            </a:extLst>
          </p:cNvPr>
          <p:cNvCxnSpPr>
            <a:cxnSpLocks/>
          </p:cNvCxnSpPr>
          <p:nvPr/>
        </p:nvCxnSpPr>
        <p:spPr>
          <a:xfrm>
            <a:off x="6456656" y="3498005"/>
            <a:ext cx="0" cy="700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0EAA25D-CAA9-2706-91B3-A4F390111008}"/>
              </a:ext>
            </a:extLst>
          </p:cNvPr>
          <p:cNvSpPr txBox="1"/>
          <p:nvPr/>
        </p:nvSpPr>
        <p:spPr>
          <a:xfrm>
            <a:off x="5609397" y="5013793"/>
            <a:ext cx="17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Deployment</a:t>
            </a:r>
          </a:p>
          <a:p>
            <a:pPr algn="ctr"/>
            <a:r>
              <a:rPr lang="en-CA" sz="1400" dirty="0"/>
              <a:t>Road/Destination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A92513-16DF-6E99-308F-2A78F6CE88D6}"/>
              </a:ext>
            </a:extLst>
          </p:cNvPr>
          <p:cNvCxnSpPr>
            <a:cxnSpLocks/>
          </p:cNvCxnSpPr>
          <p:nvPr/>
        </p:nvCxnSpPr>
        <p:spPr>
          <a:xfrm>
            <a:off x="8245145" y="3413152"/>
            <a:ext cx="0" cy="785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0868B4-7B73-C7FB-2364-3574F15AB093}"/>
              </a:ext>
            </a:extLst>
          </p:cNvPr>
          <p:cNvSpPr txBox="1"/>
          <p:nvPr/>
        </p:nvSpPr>
        <p:spPr>
          <a:xfrm>
            <a:off x="7373552" y="5274790"/>
            <a:ext cx="17431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Human Expertise</a:t>
            </a:r>
          </a:p>
          <a:p>
            <a:pPr algn="ctr"/>
            <a:r>
              <a:rPr lang="en-CA" sz="1400" dirty="0"/>
              <a:t>Driver/Mechanic</a:t>
            </a:r>
          </a:p>
        </p:txBody>
      </p:sp>
      <p:pic>
        <p:nvPicPr>
          <p:cNvPr id="59" name="Picture 58" descr="Man sitting in car">
            <a:extLst>
              <a:ext uri="{FF2B5EF4-FFF2-40B4-BE49-F238E27FC236}">
                <a16:creationId xmlns:a16="http://schemas.microsoft.com/office/drawing/2014/main" id="{007DB780-9B00-133D-0561-B8390B193F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6" y="4195957"/>
            <a:ext cx="3665074" cy="2298225"/>
          </a:xfrm>
          <a:prstGeom prst="rect">
            <a:avLst/>
          </a:prstGeom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FCBA3DD5-0CD2-67ED-81C8-0AFE284B0DD5}"/>
              </a:ext>
            </a:extLst>
          </p:cNvPr>
          <p:cNvSpPr txBox="1"/>
          <p:nvPr/>
        </p:nvSpPr>
        <p:spPr>
          <a:xfrm>
            <a:off x="1329772" y="37142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Mechanic</a:t>
            </a:r>
            <a:r>
              <a:rPr lang="en-CA" dirty="0"/>
              <a:t> 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490460B-EB08-2967-72F8-8AF3608245F7}"/>
              </a:ext>
            </a:extLst>
          </p:cNvPr>
          <p:cNvSpPr txBox="1"/>
          <p:nvPr/>
        </p:nvSpPr>
        <p:spPr>
          <a:xfrm>
            <a:off x="1685372" y="64219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Driver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8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8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ED5D-A8D4-9BD7-268A-8BAB8FF2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: Rounded Corners 3081">
            <a:extLst>
              <a:ext uri="{FF2B5EF4-FFF2-40B4-BE49-F238E27FC236}">
                <a16:creationId xmlns:a16="http://schemas.microsoft.com/office/drawing/2014/main" id="{54CF5D20-854B-1FDF-2FF5-9A706CDA3B43}"/>
              </a:ext>
            </a:extLst>
          </p:cNvPr>
          <p:cNvSpPr/>
          <p:nvPr/>
        </p:nvSpPr>
        <p:spPr>
          <a:xfrm>
            <a:off x="9759344" y="3855821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0" name="Rectangle: Rounded Corners 3079">
            <a:extLst>
              <a:ext uri="{FF2B5EF4-FFF2-40B4-BE49-F238E27FC236}">
                <a16:creationId xmlns:a16="http://schemas.microsoft.com/office/drawing/2014/main" id="{30096A56-3FAF-39FE-C0EA-C8972E017692}"/>
              </a:ext>
            </a:extLst>
          </p:cNvPr>
          <p:cNvSpPr/>
          <p:nvPr/>
        </p:nvSpPr>
        <p:spPr>
          <a:xfrm>
            <a:off x="6851618" y="3818989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73" name="Rectangle: Rounded Corners 3072">
            <a:extLst>
              <a:ext uri="{FF2B5EF4-FFF2-40B4-BE49-F238E27FC236}">
                <a16:creationId xmlns:a16="http://schemas.microsoft.com/office/drawing/2014/main" id="{2DF12F07-0B6B-5A1A-27C1-26A8AE50753E}"/>
              </a:ext>
            </a:extLst>
          </p:cNvPr>
          <p:cNvSpPr/>
          <p:nvPr/>
        </p:nvSpPr>
        <p:spPr>
          <a:xfrm>
            <a:off x="3841671" y="3645080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7D0A445-B412-2EFA-F5F4-8F60C4981C6E}"/>
              </a:ext>
            </a:extLst>
          </p:cNvPr>
          <p:cNvSpPr/>
          <p:nvPr/>
        </p:nvSpPr>
        <p:spPr>
          <a:xfrm>
            <a:off x="3361434" y="1761670"/>
            <a:ext cx="2566557" cy="25393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2546E5F-CACE-66F6-028A-E7F66B5D4C80}"/>
              </a:ext>
            </a:extLst>
          </p:cNvPr>
          <p:cNvSpPr/>
          <p:nvPr/>
        </p:nvSpPr>
        <p:spPr>
          <a:xfrm>
            <a:off x="918512" y="3457491"/>
            <a:ext cx="1593856" cy="1693181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F865785-0726-5E47-F3E9-9B9E62109381}"/>
              </a:ext>
            </a:extLst>
          </p:cNvPr>
          <p:cNvSpPr/>
          <p:nvPr/>
        </p:nvSpPr>
        <p:spPr>
          <a:xfrm>
            <a:off x="365886" y="1764698"/>
            <a:ext cx="2566557" cy="25393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7F67F-18D9-6F16-C4E0-BFF5E774D40B}"/>
              </a:ext>
            </a:extLst>
          </p:cNvPr>
          <p:cNvSpPr txBox="1">
            <a:spLocks/>
          </p:cNvSpPr>
          <p:nvPr/>
        </p:nvSpPr>
        <p:spPr>
          <a:xfrm>
            <a:off x="172921" y="18452"/>
            <a:ext cx="9801345" cy="1151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Everyone is a programmer/coder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 new wave of AI tools are enabling </a:t>
            </a:r>
            <a:r>
              <a:rPr lang="en-CA" sz="2800" dirty="0">
                <a:solidFill>
                  <a:prstClr val="black"/>
                </a:solidFill>
                <a:latin typeface="Aptos Display" panose="02110004020202020204"/>
              </a:rPr>
              <a:t>the next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generation developers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3074" name="Picture 2" descr="Profile photo of Shawn O. Moghaddami, MBA, PMP">
            <a:extLst>
              <a:ext uri="{FF2B5EF4-FFF2-40B4-BE49-F238E27FC236}">
                <a16:creationId xmlns:a16="http://schemas.microsoft.com/office/drawing/2014/main" id="{8A26DFEF-2D98-FE87-5343-FCB1143D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87" y="2399882"/>
            <a:ext cx="1594338" cy="15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hought Bubble: Cloud 46">
            <a:extLst>
              <a:ext uri="{FF2B5EF4-FFF2-40B4-BE49-F238E27FC236}">
                <a16:creationId xmlns:a16="http://schemas.microsoft.com/office/drawing/2014/main" id="{A64C1DFC-E6EA-FF72-6E9B-35A1C3AE9DDB}"/>
              </a:ext>
            </a:extLst>
          </p:cNvPr>
          <p:cNvSpPr/>
          <p:nvPr/>
        </p:nvSpPr>
        <p:spPr>
          <a:xfrm>
            <a:off x="1323449" y="1314588"/>
            <a:ext cx="2104293" cy="940605"/>
          </a:xfrm>
          <a:prstGeom prst="cloudCallou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/>
              <a:t>I want to automate the creation of our requirements document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30F8DC2-192E-69CB-FD05-82BCE94347A0}"/>
              </a:ext>
            </a:extLst>
          </p:cNvPr>
          <p:cNvSpPr/>
          <p:nvPr/>
        </p:nvSpPr>
        <p:spPr>
          <a:xfrm>
            <a:off x="518664" y="4480185"/>
            <a:ext cx="2362200" cy="1810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972AAD-243C-7A2A-683A-3BB122F73872}"/>
              </a:ext>
            </a:extLst>
          </p:cNvPr>
          <p:cNvSpPr txBox="1"/>
          <p:nvPr/>
        </p:nvSpPr>
        <p:spPr>
          <a:xfrm>
            <a:off x="693774" y="4788708"/>
            <a:ext cx="2043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Shawn</a:t>
            </a:r>
            <a:r>
              <a:rPr lang="en-CA" sz="1200" dirty="0"/>
              <a:t> </a:t>
            </a:r>
            <a:r>
              <a:rPr lang="en-CA" sz="1200" dirty="0" err="1"/>
              <a:t>Moghaddami</a:t>
            </a:r>
            <a:r>
              <a:rPr lang="en-CA" sz="1200" dirty="0"/>
              <a:t> is a </a:t>
            </a:r>
            <a:r>
              <a:rPr lang="en-CA" sz="1200" b="1" dirty="0"/>
              <a:t>Business Analyst</a:t>
            </a:r>
            <a:r>
              <a:rPr lang="en-CA" sz="1200" dirty="0"/>
              <a:t> at Plains Midstream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Haskayne </a:t>
            </a:r>
            <a:r>
              <a:rPr lang="en-CA" sz="1200" dirty="0"/>
              <a:t>Graduate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MBA Background</a:t>
            </a:r>
          </a:p>
        </p:txBody>
      </p:sp>
      <p:pic>
        <p:nvPicPr>
          <p:cNvPr id="3076" name="Picture 4" descr="Microsoft Teams Logo and symbol, meaning, history, PNG, brand">
            <a:extLst>
              <a:ext uri="{FF2B5EF4-FFF2-40B4-BE49-F238E27FC236}">
                <a16:creationId xmlns:a16="http://schemas.microsoft.com/office/drawing/2014/main" id="{3BA9B81E-EEDC-BA87-CF56-185129C7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55" y="3084515"/>
            <a:ext cx="1434969" cy="8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402C150-6969-C015-9097-1BCE11ACF46B}"/>
              </a:ext>
            </a:extLst>
          </p:cNvPr>
          <p:cNvSpPr txBox="1"/>
          <p:nvPr/>
        </p:nvSpPr>
        <p:spPr>
          <a:xfrm>
            <a:off x="3826238" y="3829014"/>
            <a:ext cx="177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Meeting Transcript</a:t>
            </a:r>
          </a:p>
        </p:txBody>
      </p:sp>
      <p:sp>
        <p:nvSpPr>
          <p:cNvPr id="3072" name="Rectangle: Rounded Corners 3071">
            <a:extLst>
              <a:ext uri="{FF2B5EF4-FFF2-40B4-BE49-F238E27FC236}">
                <a16:creationId xmlns:a16="http://schemas.microsoft.com/office/drawing/2014/main" id="{CC653902-46A7-3F7E-CDD7-F36ACD49787B}"/>
              </a:ext>
            </a:extLst>
          </p:cNvPr>
          <p:cNvSpPr/>
          <p:nvPr/>
        </p:nvSpPr>
        <p:spPr>
          <a:xfrm>
            <a:off x="3463612" y="4485928"/>
            <a:ext cx="2362200" cy="1810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689E6C43-AACE-8A91-446C-A00C671B33E1}"/>
              </a:ext>
            </a:extLst>
          </p:cNvPr>
          <p:cNvSpPr txBox="1"/>
          <p:nvPr/>
        </p:nvSpPr>
        <p:spPr>
          <a:xfrm>
            <a:off x="3603281" y="4631561"/>
            <a:ext cx="204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Shawn </a:t>
            </a:r>
            <a:r>
              <a:rPr lang="en-CA" sz="1200" b="1" dirty="0"/>
              <a:t>records meetings with stakeholders </a:t>
            </a:r>
            <a:r>
              <a:rPr lang="en-CA" sz="1200" dirty="0"/>
              <a:t>during discovery sessions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Manual review</a:t>
            </a:r>
            <a:r>
              <a:rPr lang="en-CA" sz="1200" dirty="0"/>
              <a:t> of recording to compile a requirements document</a:t>
            </a:r>
          </a:p>
        </p:txBody>
      </p:sp>
      <p:sp>
        <p:nvSpPr>
          <p:cNvPr id="3077" name="Rectangle: Rounded Corners 3076">
            <a:extLst>
              <a:ext uri="{FF2B5EF4-FFF2-40B4-BE49-F238E27FC236}">
                <a16:creationId xmlns:a16="http://schemas.microsoft.com/office/drawing/2014/main" id="{DD3CEBD4-7F1C-CFA9-9D38-0A0088B3B61B}"/>
              </a:ext>
            </a:extLst>
          </p:cNvPr>
          <p:cNvSpPr/>
          <p:nvPr/>
        </p:nvSpPr>
        <p:spPr>
          <a:xfrm>
            <a:off x="6359154" y="1777922"/>
            <a:ext cx="2566557" cy="25393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FC756778-BEEF-1E79-F97F-96D312698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5247" y="2489792"/>
            <a:ext cx="1254369" cy="1254369"/>
          </a:xfrm>
          <a:prstGeom prst="rect">
            <a:avLst/>
          </a:prstGeom>
        </p:spPr>
      </p:pic>
      <p:pic>
        <p:nvPicPr>
          <p:cNvPr id="3078" name="Picture 2" descr="Profile photo of Shawn O. Moghaddami, MBA, PMP">
            <a:extLst>
              <a:ext uri="{FF2B5EF4-FFF2-40B4-BE49-F238E27FC236}">
                <a16:creationId xmlns:a16="http://schemas.microsoft.com/office/drawing/2014/main" id="{24CFB19B-B784-178D-1126-BD7137C47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79" y="2667111"/>
            <a:ext cx="380503" cy="38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Graphic 50" descr="Artificial Intelligence with solid fill">
            <a:extLst>
              <a:ext uri="{FF2B5EF4-FFF2-40B4-BE49-F238E27FC236}">
                <a16:creationId xmlns:a16="http://schemas.microsoft.com/office/drawing/2014/main" id="{DF1BB587-CB1D-6FD0-E07F-F8B292FD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6407" y="1934911"/>
            <a:ext cx="645772" cy="645772"/>
          </a:xfrm>
          <a:prstGeom prst="rect">
            <a:avLst/>
          </a:prstGeom>
        </p:spPr>
      </p:pic>
      <p:sp>
        <p:nvSpPr>
          <p:cNvPr id="3079" name="Rectangle: Rounded Corners 3078">
            <a:extLst>
              <a:ext uri="{FF2B5EF4-FFF2-40B4-BE49-F238E27FC236}">
                <a16:creationId xmlns:a16="http://schemas.microsoft.com/office/drawing/2014/main" id="{754936C3-F186-CEEE-32DA-01A7F0AC6117}"/>
              </a:ext>
            </a:extLst>
          </p:cNvPr>
          <p:cNvSpPr/>
          <p:nvPr/>
        </p:nvSpPr>
        <p:spPr>
          <a:xfrm>
            <a:off x="6461332" y="4530245"/>
            <a:ext cx="2362200" cy="1810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CCC198-4D79-4FE9-18B5-4642406F7B01}"/>
              </a:ext>
            </a:extLst>
          </p:cNvPr>
          <p:cNvSpPr txBox="1"/>
          <p:nvPr/>
        </p:nvSpPr>
        <p:spPr>
          <a:xfrm>
            <a:off x="6503207" y="4665579"/>
            <a:ext cx="256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With the </a:t>
            </a:r>
            <a:r>
              <a:rPr lang="en-CA" sz="1200" b="1" dirty="0"/>
              <a:t>help of AI tools</a:t>
            </a:r>
            <a:r>
              <a:rPr lang="en-CA" sz="1200" dirty="0"/>
              <a:t>, Shawn was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Create</a:t>
            </a:r>
            <a:r>
              <a:rPr lang="en-CA" sz="1200" dirty="0"/>
              <a:t> an AI agent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Build</a:t>
            </a:r>
            <a:r>
              <a:rPr lang="en-CA" sz="1200" dirty="0"/>
              <a:t> a frontend application for the 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Deploy</a:t>
            </a:r>
            <a:r>
              <a:rPr lang="en-CA" sz="1200" dirty="0"/>
              <a:t> to production</a:t>
            </a:r>
          </a:p>
        </p:txBody>
      </p:sp>
      <p:sp>
        <p:nvSpPr>
          <p:cNvPr id="3081" name="Rectangle: Rounded Corners 3080">
            <a:extLst>
              <a:ext uri="{FF2B5EF4-FFF2-40B4-BE49-F238E27FC236}">
                <a16:creationId xmlns:a16="http://schemas.microsoft.com/office/drawing/2014/main" id="{7B5CF0AE-615D-D3A7-5EF3-444563D2D708}"/>
              </a:ext>
            </a:extLst>
          </p:cNvPr>
          <p:cNvSpPr/>
          <p:nvPr/>
        </p:nvSpPr>
        <p:spPr>
          <a:xfrm>
            <a:off x="9279107" y="1784890"/>
            <a:ext cx="2566557" cy="25393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3" name="Rectangle: Rounded Corners 3082">
            <a:extLst>
              <a:ext uri="{FF2B5EF4-FFF2-40B4-BE49-F238E27FC236}">
                <a16:creationId xmlns:a16="http://schemas.microsoft.com/office/drawing/2014/main" id="{C2CE8BE3-DB2A-CAE0-5A30-4D8F867C6162}"/>
              </a:ext>
            </a:extLst>
          </p:cNvPr>
          <p:cNvSpPr/>
          <p:nvPr/>
        </p:nvSpPr>
        <p:spPr>
          <a:xfrm>
            <a:off x="9375172" y="4538551"/>
            <a:ext cx="2362200" cy="18116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4D6F9E-E373-32CB-A4E6-3B67583BAFA3}"/>
              </a:ext>
            </a:extLst>
          </p:cNvPr>
          <p:cNvSpPr txBox="1"/>
          <p:nvPr/>
        </p:nvSpPr>
        <p:spPr>
          <a:xfrm>
            <a:off x="9339794" y="4594217"/>
            <a:ext cx="2505870" cy="173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Final product,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Shawn can </a:t>
            </a:r>
            <a:r>
              <a:rPr lang="en-CA" sz="1200" b="1" dirty="0"/>
              <a:t>upload a meeting transcript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dirty="0"/>
              <a:t>AI Agent </a:t>
            </a:r>
            <a:r>
              <a:rPr lang="en-CA" sz="1200" dirty="0"/>
              <a:t>will </a:t>
            </a:r>
            <a:r>
              <a:rPr lang="en-CA" sz="1200" b="1" dirty="0"/>
              <a:t>analyze</a:t>
            </a:r>
            <a:r>
              <a:rPr lang="en-CA" sz="1200" dirty="0"/>
              <a:t> the transcript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AI Agent will </a:t>
            </a:r>
            <a:r>
              <a:rPr lang="en-CA" sz="1200" b="1" dirty="0"/>
              <a:t>output a highly structured</a:t>
            </a:r>
            <a:r>
              <a:rPr lang="en-CA" sz="1200" dirty="0"/>
              <a:t> requirements doc detailing the ROI, business case etc.</a:t>
            </a:r>
          </a:p>
        </p:txBody>
      </p:sp>
      <p:pic>
        <p:nvPicPr>
          <p:cNvPr id="53" name="Graphic 52" descr="Internet with solid fill">
            <a:extLst>
              <a:ext uri="{FF2B5EF4-FFF2-40B4-BE49-F238E27FC236}">
                <a16:creationId xmlns:a16="http://schemas.microsoft.com/office/drawing/2014/main" id="{0E263276-6C9C-3184-9F58-D8A31CD1A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4622" y="1976846"/>
            <a:ext cx="1339222" cy="1339222"/>
          </a:xfrm>
          <a:prstGeom prst="rect">
            <a:avLst/>
          </a:prstGeom>
        </p:spPr>
      </p:pic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A650A0FC-3C14-562A-BAD3-F4EB649DF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3209" y="2140182"/>
            <a:ext cx="914400" cy="914400"/>
          </a:xfrm>
          <a:prstGeom prst="rect">
            <a:avLst/>
          </a:prstGeom>
        </p:spPr>
      </p:pic>
      <p:pic>
        <p:nvPicPr>
          <p:cNvPr id="3085" name="Graphic 3084" descr="User with solid fill">
            <a:extLst>
              <a:ext uri="{FF2B5EF4-FFF2-40B4-BE49-F238E27FC236}">
                <a16:creationId xmlns:a16="http://schemas.microsoft.com/office/drawing/2014/main" id="{E10584BF-9FFA-E079-8CBF-0A8B8AD2D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49525" y="2097299"/>
            <a:ext cx="914400" cy="914400"/>
          </a:xfrm>
          <a:prstGeom prst="rect">
            <a:avLst/>
          </a:prstGeom>
        </p:spPr>
      </p:pic>
      <p:pic>
        <p:nvPicPr>
          <p:cNvPr id="3086" name="Picture 2" descr="Profile photo of Shawn O. Moghaddami, MBA, PMP">
            <a:extLst>
              <a:ext uri="{FF2B5EF4-FFF2-40B4-BE49-F238E27FC236}">
                <a16:creationId xmlns:a16="http://schemas.microsoft.com/office/drawing/2014/main" id="{A1B0BB94-1DF0-76E8-72AF-CD3708C4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05" y="2224092"/>
            <a:ext cx="330407" cy="33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Graphic 3086" descr="User with solid fill">
            <a:extLst>
              <a:ext uri="{FF2B5EF4-FFF2-40B4-BE49-F238E27FC236}">
                <a16:creationId xmlns:a16="http://schemas.microsoft.com/office/drawing/2014/main" id="{22AC682F-B720-E1DD-BD47-172390318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27938" y="2116962"/>
            <a:ext cx="914400" cy="914400"/>
          </a:xfrm>
          <a:prstGeom prst="rect">
            <a:avLst/>
          </a:prstGeom>
        </p:spPr>
      </p:pic>
      <p:cxnSp>
        <p:nvCxnSpPr>
          <p:cNvPr id="3091" name="Straight Arrow Connector 3090">
            <a:extLst>
              <a:ext uri="{FF2B5EF4-FFF2-40B4-BE49-F238E27FC236}">
                <a16:creationId xmlns:a16="http://schemas.microsoft.com/office/drawing/2014/main" id="{5E5804D0-7032-3836-D6AF-79616E15AB1C}"/>
              </a:ext>
            </a:extLst>
          </p:cNvPr>
          <p:cNvCxnSpPr/>
          <p:nvPr/>
        </p:nvCxnSpPr>
        <p:spPr>
          <a:xfrm>
            <a:off x="4065749" y="2652724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2" name="TextBox 3091">
            <a:extLst>
              <a:ext uri="{FF2B5EF4-FFF2-40B4-BE49-F238E27FC236}">
                <a16:creationId xmlns:a16="http://schemas.microsoft.com/office/drawing/2014/main" id="{B327354D-CFD0-570F-FFDE-961B01E2570B}"/>
              </a:ext>
            </a:extLst>
          </p:cNvPr>
          <p:cNvSpPr txBox="1"/>
          <p:nvPr/>
        </p:nvSpPr>
        <p:spPr>
          <a:xfrm>
            <a:off x="5098942" y="2850518"/>
            <a:ext cx="177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Stakeholder</a:t>
            </a:r>
          </a:p>
        </p:txBody>
      </p:sp>
      <p:sp>
        <p:nvSpPr>
          <p:cNvPr id="3093" name="Speech Bubble: Oval 3092">
            <a:extLst>
              <a:ext uri="{FF2B5EF4-FFF2-40B4-BE49-F238E27FC236}">
                <a16:creationId xmlns:a16="http://schemas.microsoft.com/office/drawing/2014/main" id="{D873562B-A296-E6C5-8861-A66AEE18A16C}"/>
              </a:ext>
            </a:extLst>
          </p:cNvPr>
          <p:cNvSpPr/>
          <p:nvPr/>
        </p:nvSpPr>
        <p:spPr>
          <a:xfrm>
            <a:off x="3859129" y="1924278"/>
            <a:ext cx="413239" cy="282919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…</a:t>
            </a:r>
          </a:p>
        </p:txBody>
      </p:sp>
      <p:sp>
        <p:nvSpPr>
          <p:cNvPr id="3095" name="Speech Bubble: Oval 3094">
            <a:extLst>
              <a:ext uri="{FF2B5EF4-FFF2-40B4-BE49-F238E27FC236}">
                <a16:creationId xmlns:a16="http://schemas.microsoft.com/office/drawing/2014/main" id="{AE3EDB89-9C57-FF25-EE16-BA9D6BC4951D}"/>
              </a:ext>
            </a:extLst>
          </p:cNvPr>
          <p:cNvSpPr/>
          <p:nvPr/>
        </p:nvSpPr>
        <p:spPr>
          <a:xfrm flipH="1">
            <a:off x="5116446" y="1919389"/>
            <a:ext cx="413239" cy="282919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…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0D4E8C07-E3E3-93B6-B181-98D197723D36}"/>
              </a:ext>
            </a:extLst>
          </p:cNvPr>
          <p:cNvCxnSpPr/>
          <p:nvPr/>
        </p:nvCxnSpPr>
        <p:spPr>
          <a:xfrm>
            <a:off x="4607170" y="2652724"/>
            <a:ext cx="0" cy="431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2" name="TextBox 3101">
            <a:extLst>
              <a:ext uri="{FF2B5EF4-FFF2-40B4-BE49-F238E27FC236}">
                <a16:creationId xmlns:a16="http://schemas.microsoft.com/office/drawing/2014/main" id="{055DC66D-543A-F90F-2AE3-A565FA59C81C}"/>
              </a:ext>
            </a:extLst>
          </p:cNvPr>
          <p:cNvSpPr txBox="1"/>
          <p:nvPr/>
        </p:nvSpPr>
        <p:spPr>
          <a:xfrm>
            <a:off x="6711305" y="2469796"/>
            <a:ext cx="177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AI Assistant</a:t>
            </a:r>
          </a:p>
        </p:txBody>
      </p: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6765B679-D92A-6040-7F82-554BF71858E5}"/>
              </a:ext>
            </a:extLst>
          </p:cNvPr>
          <p:cNvCxnSpPr>
            <a:stCxn id="58" idx="3"/>
            <a:endCxn id="61" idx="1"/>
          </p:cNvCxnSpPr>
          <p:nvPr/>
        </p:nvCxnSpPr>
        <p:spPr>
          <a:xfrm flipV="1">
            <a:off x="2932443" y="3031362"/>
            <a:ext cx="428991" cy="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5" name="Straight Arrow Connector 3104">
            <a:extLst>
              <a:ext uri="{FF2B5EF4-FFF2-40B4-BE49-F238E27FC236}">
                <a16:creationId xmlns:a16="http://schemas.microsoft.com/office/drawing/2014/main" id="{0557BE52-4CDE-48F6-7701-D61725C77666}"/>
              </a:ext>
            </a:extLst>
          </p:cNvPr>
          <p:cNvCxnSpPr>
            <a:cxnSpLocks/>
          </p:cNvCxnSpPr>
          <p:nvPr/>
        </p:nvCxnSpPr>
        <p:spPr>
          <a:xfrm>
            <a:off x="5921904" y="3031362"/>
            <a:ext cx="443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7" name="Straight Arrow Connector 3106">
            <a:extLst>
              <a:ext uri="{FF2B5EF4-FFF2-40B4-BE49-F238E27FC236}">
                <a16:creationId xmlns:a16="http://schemas.microsoft.com/office/drawing/2014/main" id="{54274F45-F642-E513-4F96-152612DE642C}"/>
              </a:ext>
            </a:extLst>
          </p:cNvPr>
          <p:cNvCxnSpPr>
            <a:cxnSpLocks/>
            <a:endCxn id="3081" idx="1"/>
          </p:cNvCxnSpPr>
          <p:nvPr/>
        </p:nvCxnSpPr>
        <p:spPr>
          <a:xfrm>
            <a:off x="8932153" y="3054582"/>
            <a:ext cx="3469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0" name="Straight Arrow Connector 3109">
            <a:extLst>
              <a:ext uri="{FF2B5EF4-FFF2-40B4-BE49-F238E27FC236}">
                <a16:creationId xmlns:a16="http://schemas.microsoft.com/office/drawing/2014/main" id="{68EAD9D6-AF11-4E4A-DCDC-E6CB0BD868A9}"/>
              </a:ext>
            </a:extLst>
          </p:cNvPr>
          <p:cNvCxnSpPr/>
          <p:nvPr/>
        </p:nvCxnSpPr>
        <p:spPr>
          <a:xfrm>
            <a:off x="10057475" y="2716017"/>
            <a:ext cx="589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11" name="Picture 2" descr="Profile photo of Shawn O. Moghaddami, MBA, PMP">
            <a:extLst>
              <a:ext uri="{FF2B5EF4-FFF2-40B4-BE49-F238E27FC236}">
                <a16:creationId xmlns:a16="http://schemas.microsoft.com/office/drawing/2014/main" id="{59D4546B-F17E-882F-D59D-833079D9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859" y="2262499"/>
            <a:ext cx="330407" cy="33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TextBox 3111">
            <a:extLst>
              <a:ext uri="{FF2B5EF4-FFF2-40B4-BE49-F238E27FC236}">
                <a16:creationId xmlns:a16="http://schemas.microsoft.com/office/drawing/2014/main" id="{677947AF-ABCF-FEBB-846A-819F8E51F78E}"/>
              </a:ext>
            </a:extLst>
          </p:cNvPr>
          <p:cNvSpPr txBox="1"/>
          <p:nvPr/>
        </p:nvSpPr>
        <p:spPr>
          <a:xfrm>
            <a:off x="10687695" y="2982448"/>
            <a:ext cx="177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AI Agent App</a:t>
            </a:r>
          </a:p>
        </p:txBody>
      </p:sp>
      <p:pic>
        <p:nvPicPr>
          <p:cNvPr id="3113" name="Picture 6">
            <a:extLst>
              <a:ext uri="{FF2B5EF4-FFF2-40B4-BE49-F238E27FC236}">
                <a16:creationId xmlns:a16="http://schemas.microsoft.com/office/drawing/2014/main" id="{DF852ACA-6774-CF86-3025-848E8275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670" y="3491515"/>
            <a:ext cx="612393" cy="5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15" name="Straight Arrow Connector 3114">
            <a:extLst>
              <a:ext uri="{FF2B5EF4-FFF2-40B4-BE49-F238E27FC236}">
                <a16:creationId xmlns:a16="http://schemas.microsoft.com/office/drawing/2014/main" id="{79927AB2-EA7A-C2D2-BE52-A5FCAF47F32A}"/>
              </a:ext>
            </a:extLst>
          </p:cNvPr>
          <p:cNvCxnSpPr>
            <a:cxnSpLocks/>
          </p:cNvCxnSpPr>
          <p:nvPr/>
        </p:nvCxnSpPr>
        <p:spPr>
          <a:xfrm>
            <a:off x="11087897" y="3197051"/>
            <a:ext cx="0" cy="291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9" name="TextBox 3118">
            <a:extLst>
              <a:ext uri="{FF2B5EF4-FFF2-40B4-BE49-F238E27FC236}">
                <a16:creationId xmlns:a16="http://schemas.microsoft.com/office/drawing/2014/main" id="{745FA8AE-DED0-C211-D91B-2CBA58E6153B}"/>
              </a:ext>
            </a:extLst>
          </p:cNvPr>
          <p:cNvSpPr txBox="1"/>
          <p:nvPr/>
        </p:nvSpPr>
        <p:spPr>
          <a:xfrm>
            <a:off x="10412914" y="4000750"/>
            <a:ext cx="177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AI Requirements Doc</a:t>
            </a:r>
          </a:p>
        </p:txBody>
      </p:sp>
      <p:pic>
        <p:nvPicPr>
          <p:cNvPr id="3" name="Picture 4" descr="Microsoft Teams Logo and symbol, meaning, history, PNG, brand">
            <a:extLst>
              <a:ext uri="{FF2B5EF4-FFF2-40B4-BE49-F238E27FC236}">
                <a16:creationId xmlns:a16="http://schemas.microsoft.com/office/drawing/2014/main" id="{134A5E16-1599-8333-6E66-9D6A9640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96" y="2309352"/>
            <a:ext cx="670247" cy="37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3080" grpId="0" animBg="1"/>
      <p:bldP spid="3073" grpId="0" animBg="1"/>
      <p:bldP spid="61" grpId="0" animBg="1"/>
      <p:bldP spid="63" grpId="0"/>
      <p:bldP spid="3072" grpId="0" animBg="1"/>
      <p:bldP spid="3075" grpId="0"/>
      <p:bldP spid="3077" grpId="0" animBg="1"/>
      <p:bldP spid="3079" grpId="0" animBg="1"/>
      <p:bldP spid="54" grpId="0"/>
      <p:bldP spid="3081" grpId="0" animBg="1"/>
      <p:bldP spid="3083" grpId="0" animBg="1"/>
      <p:bldP spid="57" grpId="0"/>
      <p:bldP spid="3092" grpId="0"/>
      <p:bldP spid="3093" grpId="0" animBg="1"/>
      <p:bldP spid="3095" grpId="0" animBg="1"/>
      <p:bldP spid="3102" grpId="0"/>
      <p:bldP spid="3112" grpId="0"/>
      <p:bldP spid="31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08E748-E98D-5573-5343-C56E2F29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63" y="1715964"/>
            <a:ext cx="6241074" cy="32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5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41890</TotalTime>
  <Words>1001</Words>
  <Application>Microsoft Office PowerPoint</Application>
  <PresentationFormat>Widescreen</PresentationFormat>
  <Paragraphs>193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AI Agents - 101</vt:lpstr>
      <vt:lpstr>PowerPoint Presentation</vt:lpstr>
      <vt:lpstr>About Me</vt:lpstr>
      <vt:lpstr>PowerPoint Presentation</vt:lpstr>
      <vt:lpstr>PowerPoint Presentation</vt:lpstr>
      <vt:lpstr>AI Use Cases Use Cases I am seeing in the energy space</vt:lpstr>
      <vt:lpstr>AI Prerequisites Requirements for a successful AI project, explained as an analogy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With Me!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Conner Schiissler</dc:creator>
  <cp:lastModifiedBy>Conner Schiissler</cp:lastModifiedBy>
  <cp:revision>3</cp:revision>
  <dcterms:created xsi:type="dcterms:W3CDTF">2025-07-15T01:09:55Z</dcterms:created>
  <dcterms:modified xsi:type="dcterms:W3CDTF">2025-11-08T00:16:46Z</dcterms:modified>
</cp:coreProperties>
</file>